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5"/>
  </p:notesMasterIdLst>
  <p:sldIdLst>
    <p:sldId id="256" r:id="rId2"/>
    <p:sldId id="258" r:id="rId3"/>
    <p:sldId id="259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swald" panose="02000503000000000000" pitchFamily="2" charset="0"/>
      <p:regular r:id="rId10"/>
    </p:embeddedFont>
    <p:embeddedFont>
      <p:font typeface="Tahoma" panose="020B0604030504040204" pitchFamily="3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81" y="3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58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1001267"/>
            <a:ext cx="9144000" cy="4142100"/>
          </a:xfrm>
          <a:prstGeom prst="rect">
            <a:avLst/>
          </a:prstGeom>
          <a:solidFill>
            <a:srgbClr val="051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259257" y="2491384"/>
            <a:ext cx="2621761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/>
          <p:nvPr/>
        </p:nvSpPr>
        <p:spPr>
          <a:xfrm>
            <a:off x="5558084" y="3384445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Hansang Bae</a:t>
            </a:r>
            <a:endParaRPr sz="24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Shape 19"/>
          <p:cNvSpPr txBox="1"/>
          <p:nvPr/>
        </p:nvSpPr>
        <p:spPr>
          <a:xfrm>
            <a:off x="1010363" y="-5"/>
            <a:ext cx="72867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SharkFest </a:t>
            </a:r>
            <a:r>
              <a:rPr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’18 Europe</a:t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734684" y="4835723"/>
            <a:ext cx="76746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#sf18eu  •  Imperial Riding School Renaissance Vienna  •  Oct 29 - Nov 2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5558084" y="3848412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01"/>
              </a:buClr>
              <a:buSzPts val="1800"/>
              <a:buFont typeface="Tahoma"/>
              <a:buNone/>
            </a:pPr>
            <a:r>
              <a:rPr lang="en-US" sz="1800" b="0" i="0" u="none" strike="noStrike" cap="none" dirty="0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rPr>
              <a:t>Riverbed</a:t>
            </a:r>
            <a:endParaRPr sz="1800" b="0" i="0" u="none" strike="noStrike" cap="none" dirty="0">
              <a:solidFill>
                <a:srgbClr val="D9D9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259257" y="3832503"/>
            <a:ext cx="18470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plus picture">
  <p:cSld name="Bullets plus pictur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95825" y="0"/>
            <a:ext cx="75615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pic" idx="2"/>
          </p:nvPr>
        </p:nvSpPr>
        <p:spPr>
          <a:xfrm>
            <a:off x="6062473" y="1193801"/>
            <a:ext cx="263893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548722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nly">
  <p:cSld name="Pictur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150050" y="-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492953" y="1193802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" y="0"/>
            <a:ext cx="9152524" cy="996156"/>
          </a:xfrm>
          <a:prstGeom prst="rect">
            <a:avLst/>
          </a:prstGeom>
          <a:solidFill>
            <a:srgbClr val="082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7" descr="sf logo-whit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600" y="139198"/>
            <a:ext cx="719049" cy="713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150050" y="-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92953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1" y="4809667"/>
            <a:ext cx="9144000" cy="354000"/>
          </a:xfrm>
          <a:prstGeom prst="rect">
            <a:avLst/>
          </a:prstGeom>
          <a:solidFill>
            <a:srgbClr val="082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60925" y="4836075"/>
            <a:ext cx="827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#sf18eu  •  Imperial Riding School Renaissance Vienna  •  Oct 29 - Nov 2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330987" y="4796825"/>
            <a:ext cx="4523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" name="Shape 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97075" y="54025"/>
            <a:ext cx="776575" cy="8660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box.com/v/HSBBoo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Back to Basics</a:t>
            </a:r>
            <a:endParaRPr sz="36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59257" y="2491384"/>
            <a:ext cx="4444548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1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latin typeface="Tahoma"/>
                <a:ea typeface="Tahoma"/>
                <a:cs typeface="Tahoma"/>
                <a:sym typeface="Tahoma"/>
              </a:rPr>
              <a:t>Youtube</a:t>
            </a:r>
            <a:r>
              <a:rPr lang="en-US" sz="2000" b="0" i="0" u="none" strike="noStrike" cap="none" dirty="0">
                <a:latin typeface="Tahoma"/>
                <a:ea typeface="Tahoma"/>
                <a:cs typeface="Tahoma"/>
                <a:sym typeface="Tahoma"/>
              </a:rPr>
              <a:t>/hansangb</a:t>
            </a:r>
          </a:p>
          <a:p>
            <a:pPr marL="0" lvl="0" indent="0">
              <a:spcBef>
                <a:spcPts val="0"/>
              </a:spcBef>
              <a:buClr>
                <a:srgbClr val="FFCC01"/>
              </a:buClr>
            </a:pPr>
            <a:r>
              <a:rPr lang="en-US" dirty="0">
                <a:hlinkClick r:id="rId3"/>
              </a:rPr>
              <a:t>https://app.box.com/v/HSBBook</a:t>
            </a:r>
            <a:endParaRPr lang="en-US" dirty="0"/>
          </a:p>
          <a:p>
            <a:pPr marL="0" lvl="0" indent="0">
              <a:spcBef>
                <a:spcPts val="0"/>
              </a:spcBef>
              <a:buClr>
                <a:srgbClr val="FFCC01"/>
              </a:buClr>
            </a:pPr>
            <a:endParaRPr lang="en-US" sz="2000" b="0" i="0" u="none" strike="noStrike" cap="none" dirty="0">
              <a:latin typeface="Tahoma"/>
              <a:ea typeface="Tahoma"/>
              <a:cs typeface="Tahoma"/>
              <a:sym typeface="Tahoma"/>
            </a:endParaRPr>
          </a:p>
          <a:p>
            <a:pPr marL="0" indent="0">
              <a:spcBef>
                <a:spcPts val="0"/>
              </a:spcBef>
              <a:buClr>
                <a:srgbClr val="FFCC01"/>
              </a:buClr>
            </a:pPr>
            <a:r>
              <a:rPr lang="en-US" dirty="0"/>
              <a:t>Twitter: @hansangb</a:t>
            </a:r>
          </a:p>
          <a:p>
            <a:pPr marL="0" lvl="0" indent="0">
              <a:spcBef>
                <a:spcPts val="0"/>
              </a:spcBef>
              <a:buClr>
                <a:srgbClr val="FFCC01"/>
              </a:buClr>
            </a:pPr>
            <a:endParaRPr sz="2000" b="0" i="0" u="none" strike="noStrike" cap="none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95825" y="0"/>
            <a:ext cx="75615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About me?</a:t>
            </a:r>
            <a:endParaRPr sz="4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548722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Been at it lon</a:t>
            </a:r>
            <a:r>
              <a:rPr lang="en-US" dirty="0"/>
              <a:t>g time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Can’t learn in a day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But you can build the foundation</a:t>
            </a:r>
            <a:endParaRPr lang="en-US"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Read….READ I SAY!!!!</a:t>
            </a:r>
            <a:endParaRPr lang="en-US" dirty="0"/>
          </a:p>
        </p:txBody>
      </p:sp>
      <p:pic>
        <p:nvPicPr>
          <p:cNvPr id="51" name="Shape 51" descr="https://www.wireshark.org/assets/theme-2015/images/wireshark_logo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9131" r="39132"/>
          <a:stretch/>
        </p:blipFill>
        <p:spPr>
          <a:xfrm>
            <a:off x="6062473" y="1193801"/>
            <a:ext cx="2638934" cy="339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95825" y="0"/>
            <a:ext cx="75615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About me?</a:t>
            </a:r>
            <a:endParaRPr sz="4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33F796-1E63-41F9-BD59-77EEFB77B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6" y="37800"/>
            <a:ext cx="8884508" cy="470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4938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49</Words>
  <Application>Microsoft Office PowerPoint</Application>
  <PresentationFormat>On-screen Show (16:9)</PresentationFormat>
  <Paragraphs>11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Oswald</vt:lpstr>
      <vt:lpstr>Calibri</vt:lpstr>
      <vt:lpstr>Arial</vt:lpstr>
      <vt:lpstr>Tahoma</vt:lpstr>
      <vt:lpstr>Custom Design</vt:lpstr>
      <vt:lpstr>Back to Basics</vt:lpstr>
      <vt:lpstr>About me?</vt:lpstr>
      <vt:lpstr>About 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rule the world…</dc:title>
  <dc:creator>Hansang Bae</dc:creator>
  <cp:lastModifiedBy>Hansang Bae</cp:lastModifiedBy>
  <cp:revision>4</cp:revision>
  <dcterms:modified xsi:type="dcterms:W3CDTF">2018-10-31T07:32:15Z</dcterms:modified>
</cp:coreProperties>
</file>