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2"/>
  </p:notesMasterIdLst>
  <p:sldIdLst>
    <p:sldId id="256" r:id="rId3"/>
    <p:sldId id="258" r:id="rId4"/>
    <p:sldId id="259" r:id="rId5"/>
    <p:sldId id="260" r:id="rId6"/>
  </p:sldIdLst>
  <p:sldSz cx="9144000" cy="5715000" type="screen16x10"/>
  <p:notesSz cx="6858000" cy="9144000"/>
  <p:custDataLst>
    <p:tags r:id="rId7"/>
  </p:custDataLst>
  <p:defaultTextStyle>
    <a:defPPr marR="0" algn="l" rtl="0">
      <a:lnSpc>
        <a:spcPct val="100000"/>
      </a:lnSpc>
      <a:spcBef>
        <a:spcPct val="0"/>
      </a:spcBef>
      <a:spcAft>
        <a:spcPct val="0"/>
      </a:spcAft>
    </a:defPPr>
    <a:lvl1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ct val="0"/>
      </a:spcBef>
      <a:spcAft>
        <a:spcPct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40" y="-10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685995" y="685800"/>
            <a:ext cx="5486699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 sz="1100"/>
            </a:lvl1pPr>
            <a:lvl2pPr>
              <a:spcBef>
                <a:spcPct val="0"/>
              </a:spcBef>
              <a:defRPr sz="1100"/>
            </a:lvl2pPr>
            <a:lvl3pPr>
              <a:spcBef>
                <a:spcPct val="0"/>
              </a:spcBef>
              <a:defRPr sz="1100"/>
            </a:lvl3pPr>
            <a:lvl4pPr>
              <a:spcBef>
                <a:spcPct val="0"/>
              </a:spcBef>
              <a:defRPr sz="1100"/>
            </a:lvl4pPr>
            <a:lvl5pPr>
              <a:spcBef>
                <a:spcPct val="0"/>
              </a:spcBef>
              <a:defRPr sz="1100"/>
            </a:lvl5pPr>
            <a:lvl6pPr>
              <a:spcBef>
                <a:spcPct val="0"/>
              </a:spcBef>
              <a:defRPr sz="1100"/>
            </a:lvl6pPr>
            <a:lvl7pPr>
              <a:spcBef>
                <a:spcPct val="0"/>
              </a:spcBef>
              <a:defRPr sz="1100"/>
            </a:lvl7pPr>
            <a:lvl8pPr>
              <a:spcBef>
                <a:spcPct val="0"/>
              </a:spcBef>
              <a:defRPr sz="1100"/>
            </a:lvl8pPr>
            <a:lvl9pPr>
              <a:spcBef>
                <a:spcPct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0963498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custGeom>
            <a:rect l="0" t="0" r="0" b="0"/>
            <a:pathLst>
              <a:path w="119999" h="119999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685800" y="1759269"/>
            <a:ext cx="7772400" cy="1288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ct val="0"/>
              </a:spcBef>
              <a:buSzTx/>
              <a:defRPr sz="4800"/>
            </a:lvl1pPr>
            <a:lvl2pPr algn="ctr">
              <a:spcBef>
                <a:spcPct val="0"/>
              </a:spcBef>
              <a:buSzTx/>
              <a:defRPr sz="4800"/>
            </a:lvl2pPr>
            <a:lvl3pPr algn="ctr">
              <a:spcBef>
                <a:spcPct val="0"/>
              </a:spcBef>
              <a:buSzTx/>
              <a:defRPr sz="4800"/>
            </a:lvl3pPr>
            <a:lvl4pPr algn="ctr">
              <a:spcBef>
                <a:spcPct val="0"/>
              </a:spcBef>
              <a:buSzTx/>
              <a:defRPr sz="4800"/>
            </a:lvl4pPr>
            <a:lvl5pPr algn="ctr">
              <a:spcBef>
                <a:spcPct val="0"/>
              </a:spcBef>
              <a:buSzTx/>
              <a:defRPr sz="4800"/>
            </a:lvl5pPr>
            <a:lvl6pPr algn="ctr">
              <a:spcBef>
                <a:spcPct val="0"/>
              </a:spcBef>
              <a:buSzTx/>
              <a:defRPr sz="4800"/>
            </a:lvl6pPr>
            <a:lvl7pPr algn="ctr">
              <a:spcBef>
                <a:spcPct val="0"/>
              </a:spcBef>
              <a:buSzTx/>
              <a:defRPr sz="4800"/>
            </a:lvl7pPr>
            <a:lvl8pPr algn="ctr">
              <a:spcBef>
                <a:spcPct val="0"/>
              </a:spcBef>
              <a:buSzTx/>
              <a:defRPr sz="4800"/>
            </a:lvl8pPr>
            <a:lvl9pPr algn="ctr">
              <a:spcBef>
                <a:spcPct val="0"/>
              </a:spcBef>
              <a:buSzTx/>
              <a:defRPr sz="4800"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3155614"/>
            <a:ext cx="7772400" cy="872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ct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ct val="0"/>
              </a:spcBef>
              <a:buClr>
                <a:schemeClr val="dk2"/>
              </a:buClr>
              <a:buSzTx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woColTx">
  <p:cSld name="Title and Two Columns">
    <p:spTree>
      <p:nvGrpSpPr>
        <p:cNvPr id="1" name="Shape 16"/>
        <p:cNvGrpSpPr/>
        <p:nvPr/>
      </p:nvGrpSpPr>
      <p:grpSpPr>
        <a:xfrm>
          <a:off x="0" y="0"/>
          <a: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2"/>
          </p:nvPr>
        </p:nvSpPr>
        <p:spPr>
          <a:xfrm>
            <a:off x="4692273" y="1333500"/>
            <a:ext cx="3994500" cy="4139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itleOnly">
  <p:cSld name="Title Only">
    <p:spTree>
      <p:nvGrpSpPr>
        <p:cNvPr id="1" name="Shape 21"/>
        <p:cNvGrpSpPr/>
        <p:nvPr/>
      </p:nvGrpSpPr>
      <p:grpSpPr>
        <a:xfrm>
          <a:off x="0" y="0"/>
          <a: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defRPr/>
            </a:lvl1pPr>
            <a:lvl2pPr>
              <a:spcBef>
                <a:spcPct val="0"/>
              </a:spcBef>
              <a:defRPr/>
            </a:lvl2pPr>
            <a:lvl3pPr>
              <a:spcBef>
                <a:spcPct val="0"/>
              </a:spcBef>
              <a:defRPr/>
            </a:lvl3pPr>
            <a:lvl4pPr>
              <a:spcBef>
                <a:spcPct val="0"/>
              </a:spcBef>
              <a:defRPr/>
            </a:lvl4pPr>
            <a:lvl5pPr>
              <a:spcBef>
                <a:spcPct val="0"/>
              </a:spcBef>
              <a:defRPr/>
            </a:lvl5pPr>
            <a:lvl6pPr>
              <a:spcBef>
                <a:spcPct val="0"/>
              </a:spcBef>
              <a:defRPr/>
            </a:lvl6pPr>
            <a:lvl7pPr>
              <a:spcBef>
                <a:spcPct val="0"/>
              </a:spcBef>
              <a:defRPr/>
            </a:lvl7pPr>
            <a:lvl8pPr>
              <a:spcBef>
                <a:spcPct val="0"/>
              </a:spcBef>
              <a:defRPr/>
            </a:lvl8pPr>
            <a:lvl9pPr>
              <a:spcBef>
                <a:spcPct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 name="Caption">
    <p:spTree>
      <p:nvGrpSpPr>
        <p:cNvPr id="1" name="Shape 24"/>
        <p:cNvGrpSpPr/>
        <p:nvPr/>
      </p:nvGrpSpPr>
      <p:grpSpPr>
        <a:xfrm>
          <a:off x="0" y="0"/>
          <a: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4895899"/>
            <a:ext cx="8229600" cy="577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360"/>
              </a:spcBef>
              <a:buSzTx/>
              <a:buNone/>
              <a:defRPr sz="1800"/>
            </a:lvl1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blank">
  <p:cSld name="Blank">
    <p:spTree>
      <p:nvGrpSpPr>
        <p:cNvPr id="1" name="Shape 27"/>
        <p:cNvGrpSpPr/>
        <p:nvPr/>
      </p:nvGrpSpPr>
      <p:grpSpPr>
        <a:xfrm>
          <a:off x="0" y="0"/>
          <a:ext cx="0" cy="0"/>
        </a:xfrm>
      </p:grpSpPr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ct val="0"/>
              </a:spcBef>
              <a:buNone/>
              <a:defRPr/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28864"/>
            <a:ext cx="8229600" cy="95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1pPr>
            <a:lvl2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2pPr>
            <a:lvl3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3pPr>
            <a:lvl4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4pPr>
            <a:lvl5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5pPr>
            <a:lvl6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6pPr>
            <a:lvl7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7pPr>
            <a:lvl8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8pPr>
            <a:lvl9pPr>
              <a:spcBef>
                <a:spcPct val="0"/>
              </a:spcBef>
              <a:buClr>
                <a:schemeClr val="dk1"/>
              </a:buClr>
              <a:buSzTx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333500"/>
            <a:ext cx="8229600" cy="4139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Tx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Tx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Tx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Tx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5277612"/>
            <a:ext cx="548699" cy="437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ct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ct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ransition/>
  <p:timing/>
  <p:txStyles>
    <p:title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ct val="0"/>
        </a:spcBef>
        <a:spcAft>
          <a:spcPct val="0"/>
        </a:spcAft>
      </a:defPPr>
      <a:lvl1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ct val="0"/>
        </a:spcBef>
        <a:spcAft>
          <a:spcPct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Relationship Id="rId3" Type="http://schemas.openxmlformats.org/officeDocument/2006/relationships/hyperlink" Target="mailto:hansang.bae@riverbed.com" TargetMode="External" /><Relationship Id="rId4" Type="http://schemas.openxmlformats.org/officeDocument/2006/relationships/hyperlink" Target="mailto:hansang@gmail.com" TargetMode="External" /><Relationship Id="rId5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Relationship Id="rId3" Type="http://schemas.openxmlformats.org/officeDocument/2006/relationships/image" Target="../media/image3.jpeg" /><Relationship Id="rId4" Type="http://schemas.openxmlformats.org/officeDocument/2006/relationships/image" Target="../media/image2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4.xml" /><Relationship Id="rId3" Type="http://schemas.openxmlformats.org/officeDocument/2006/relationships/image" Target="../media/image4.jpeg" /><Relationship Id="rId4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9"/>
        <p:cNvGrpSpPr/>
        <p:nvPr/>
      </p:nvGrpSpPr>
      <p:grpSpPr>
        <a:xfrm>
          <a:off x="0" y="0"/>
          <a:ext cx="0" cy="0"/>
        </a:xfrm>
      </p:grpSpPr>
      <p:sp>
        <p:nvSpPr>
          <p:cNvPr id="30" name="Shape 30"/>
          <p:cNvSpPr txBox="1">
            <a:spLocks noGrp="1"/>
          </p:cNvSpPr>
          <p:nvPr>
            <p:ph type="ctrTitle"/>
          </p:nvPr>
        </p:nvSpPr>
        <p:spPr>
          <a:xfrm>
            <a:off x="1066800" y="4537350"/>
            <a:ext cx="7315200" cy="946499"/>
          </a:xfrm>
          <a:prstGeom prst="rect">
            <a:avLst/>
          </a:prstGeom>
          <a:noFill/>
          <a:ln w="9525" cap="flat">
            <a:solidFill>
              <a:srgbClr val="666666"/>
            </a:solidFill>
            <a:prstDash val="dot"/>
            <a:round/>
            <a:headEnd type="none" w="med" len="med"/>
            <a:tailEnd type="none" w="med" len="med"/>
          </a:ln>
        </p:spPr>
        <p:txBody>
          <a:bodyPr lIns="91425" tIns="91425" rIns="91425" bIns="91425" anchor="b" anchorCtr="0">
            <a:noAutofit/>
          </a:bodyPr>
          <a:lstStyle/>
          <a:p>
            <a:r>
              <a:rPr lang="en-US" sz="3200" smtClean="0"/>
              <a:t>Art of Packet Analysis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5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342900"/>
            <a:ext cx="8229600" cy="5130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ct val="0"/>
              </a:spcBef>
              <a:buNone/>
            </a:pPr>
            <a:r>
              <a:rPr lang="en-US" smtClean="0"/>
              <a:t>Hansang Bae</a:t>
            </a:r>
          </a:p>
          <a:p>
            <a:pPr>
              <a:spcBef>
                <a:spcPct val="0"/>
              </a:spcBef>
              <a:buNone/>
            </a:pPr>
            <a:r>
              <a:rPr lang="en-US" smtClean="0">
                <a:hlinkClick r:id="rId3"/>
              </a:rPr>
              <a:t>hansang.bae@riverbed.com</a:t>
            </a:r>
            <a:endParaRPr lang="en-US" smtClean="0"/>
          </a:p>
          <a:p>
            <a:pPr>
              <a:spcBef>
                <a:spcPct val="0"/>
              </a:spcBef>
              <a:buNone/>
            </a:pPr>
            <a:r>
              <a:rPr lang="en-US" smtClean="0">
                <a:hlinkClick r:id="rId4"/>
              </a:rPr>
              <a:t>hansang@gmail.com</a:t>
            </a:r>
            <a:endParaRPr lang="en-US" smtClean="0"/>
          </a:p>
          <a:p>
            <a:pPr>
              <a:spcBef>
                <a:spcPct val="0"/>
              </a:spcBef>
              <a:buNone/>
            </a:pPr>
            <a:endParaRPr lang="en-US" smtClean="0"/>
          </a:p>
          <a:p>
            <a:pPr>
              <a:spcBef>
                <a:spcPct val="0"/>
              </a:spcBef>
              <a:buNone/>
            </a:pPr>
            <a:r>
              <a:rPr lang="en-US" smtClean="0"/>
              <a:t>youtube.com/hansangb</a:t>
            </a:r>
          </a:p>
          <a:p>
            <a:pPr>
              <a:spcBef>
                <a:spcPct val="0"/>
              </a:spcBef>
              <a:buNone/>
            </a:pPr>
            <a:endParaRPr lang="en-US"/>
          </a:p>
          <a:p>
            <a:r>
              <a:rPr lang="en-US"/>
              <a:t>https://box.com/Sharkfest2015Public</a:t>
            </a:r>
          </a:p>
          <a:p>
            <a:pPr>
              <a:spcBef>
                <a:spcPct val="0"/>
              </a:spcBef>
              <a:buNone/>
            </a:pPr>
            <a:endParaRPr lang="en-US" smtClean="0"/>
          </a:p>
          <a:p>
            <a:pPr>
              <a:spcBef>
                <a:spcPct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04953850"/>
      </p:ext>
    </p:extLst>
  </p:cSld>
  <p:clrMapOvr>
    <a:masterClrMapping/>
  </p:clrMapOvr>
  <p:transition spd="slow">
    <p:cut/>
  </p:transition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pic>
        <p:nvPicPr>
          <p:cNvPr id="1026" name="Picture 2" descr="C:\Users\hbae\AppData\Local\Temp\SNAGHTML83cb5c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1000" y="342900"/>
            <a:ext cx="8251532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9786897"/>
      </p:ext>
    </p:extLst>
  </p:cSld>
  <p:clrMapOvr>
    <a:masterClrMapping/>
  </p:clrMapOvr>
  <p:transition spd="slow">
    <p:cut/>
  </p:transition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>
          <a:blip r:embed="rId4">
            <a:alphaModFix/>
          </a:blip>
          <a:stretch>
            <a:fillRect/>
          </a:stretch>
        </a:blipFill>
        <a:effectLst/>
      </p:bgPr>
    </p:bg>
    <p:spTree>
      <p:nvGrpSpPr>
        <p:cNvPr id="1" name="Shape 34"/>
        <p:cNvGrpSpPr/>
        <p:nvPr/>
      </p:nvGrpSpPr>
      <p:grpSpPr>
        <a:xfrm>
          <a:off x="0" y="0"/>
          <a:ext cx="0" cy="0"/>
        </a:xfrm>
      </p:grpSpPr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342900"/>
            <a:ext cx="8686800" cy="460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9545981"/>
      </p:ext>
    </p:extLst>
  </p:cSld>
  <p:clrMapOvr>
    <a:masterClrMapping/>
  </p:clrMapOvr>
  <p:transition spd="slow">
    <p:cut/>
  </p:transition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(16:10)</PresentationFormat>
  <Paragraphs>6</Paragraphs>
  <Slides>4</Slides>
  <Notes>4</Notes>
  <TotalTime>18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simple-light</vt:lpstr>
      <vt:lpstr>Art of Packet Analysis</vt:lpstr>
      <vt:lpstr>Slide 2</vt:lpstr>
      <vt:lpstr>Slide 3</vt:lpstr>
      <vt:lpstr>Slide 4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Troubleshooting Fundamentals</dc:title>
  <dc:creator>Hansang Bae</dc:creator>
  <cp:lastModifiedBy>Hansang Bae</cp:lastModifiedBy>
  <cp:revision>11</cp:revision>
  <dcterms:modified xsi:type="dcterms:W3CDTF">2023-02-24T17:15:55Z</dcterms:modified>
</cp:coreProperties>
</file>