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fntdata" ContentType="application/x-fontdata"/>
  <Default Extension="video" ContentType="video/unknown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2"/>
  </p:notesMasterIdLst>
  <p:sldIdLst>
    <p:sldId id="259" r:id="rId3"/>
    <p:sldId id="262" r:id="rId4"/>
    <p:sldId id="263" r:id="rId5"/>
    <p:sldId id="264" r:id="rId6"/>
    <p:sldId id="265" r:id="rId7"/>
    <p:sldId id="266" r:id="rId8"/>
    <p:sldId id="267" r:id="rId9"/>
    <p:sldId id="292" r:id="rId10"/>
    <p:sldId id="281" r:id="rId11"/>
    <p:sldId id="268" r:id="rId12"/>
    <p:sldId id="282" r:id="rId13"/>
    <p:sldId id="271" r:id="rId14"/>
    <p:sldId id="269" r:id="rId15"/>
    <p:sldId id="274" r:id="rId16"/>
    <p:sldId id="275" r:id="rId17"/>
    <p:sldId id="278" r:id="rId18"/>
    <p:sldId id="279" r:id="rId19"/>
    <p:sldId id="280" r:id="rId20"/>
    <p:sldId id="283" r:id="rId21"/>
    <p:sldId id="284" r:id="rId22"/>
    <p:sldId id="285" r:id="rId23"/>
    <p:sldId id="293" r:id="rId24"/>
    <p:sldId id="288" r:id="rId25"/>
    <p:sldId id="289" r:id="rId26"/>
    <p:sldId id="290" r:id="rId27"/>
    <p:sldId id="294" r:id="rId28"/>
    <p:sldId id="291" r:id="rId29"/>
    <p:sldId id="295" r:id="rId30"/>
    <p:sldId id="296" r:id="rId31"/>
    <p:sldId id="301" r:id="rId32"/>
    <p:sldId id="297" r:id="rId33"/>
    <p:sldId id="298" r:id="rId34"/>
    <p:sldId id="299" r:id="rId35"/>
    <p:sldId id="300" r:id="rId36"/>
    <p:sldId id="287" r:id="rId37"/>
    <p:sldId id="286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Oswald" panose="02000503000000000000" pitchFamily="2" charset="0"/>
      <p:regular r:id="rId44"/>
    </p:embeddedFont>
    <p:embeddedFont>
      <p:font typeface="Tahoma" panose="020B0604030504040204" pitchFamily="34" charset="0"/>
      <p:regular r:id="rId45"/>
      <p:bold r:id="rId46"/>
    </p:embeddedFont>
    <p:embeddedFont>
      <p:font typeface="Cambria Math" panose="02040503050406030204" pitchFamily="18" charset="0"/>
      <p:regular r:id="rId47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35" autoAdjust="0"/>
  </p:normalViewPr>
  <p:slideViewPr>
    <p:cSldViewPr snapToGrid="0">
      <p:cViewPr varScale="1">
        <p:scale>
          <a:sx n="136" d="100"/>
          <a:sy n="136" d="100"/>
        </p:scale>
        <p:origin x="89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tags" Target="tags/tag392.xml" /><Relationship Id="rId4" Type="http://schemas.openxmlformats.org/officeDocument/2006/relationships/slide" Target="slides/slide2.xml" /><Relationship Id="rId40" Type="http://schemas.openxmlformats.org/officeDocument/2006/relationships/font" Target="fonts/font1.fntdata" /><Relationship Id="rId41" Type="http://schemas.openxmlformats.org/officeDocument/2006/relationships/font" Target="fonts/font2.fntdata" /><Relationship Id="rId42" Type="http://schemas.openxmlformats.org/officeDocument/2006/relationships/font" Target="fonts/font3.fntdata" /><Relationship Id="rId43" Type="http://schemas.openxmlformats.org/officeDocument/2006/relationships/font" Target="fonts/font4.fntdata" /><Relationship Id="rId44" Type="http://schemas.openxmlformats.org/officeDocument/2006/relationships/font" Target="fonts/font5.fntdata" /><Relationship Id="rId45" Type="http://schemas.openxmlformats.org/officeDocument/2006/relationships/font" Target="fonts/font6.fntdata" /><Relationship Id="rId46" Type="http://schemas.openxmlformats.org/officeDocument/2006/relationships/font" Target="fonts/font7.fntdata" /><Relationship Id="rId47" Type="http://schemas.openxmlformats.org/officeDocument/2006/relationships/font" Target="fonts/font8.fntdata" /><Relationship Id="rId48" Type="http://schemas.openxmlformats.org/officeDocument/2006/relationships/presProps" Target="presProps.xml" /><Relationship Id="rId49" Type="http://schemas.openxmlformats.org/officeDocument/2006/relationships/viewProps" Target="viewProps.xml" /><Relationship Id="rId5" Type="http://schemas.openxmlformats.org/officeDocument/2006/relationships/slide" Target="slides/slide3.xml" /><Relationship Id="rId50" Type="http://schemas.openxmlformats.org/officeDocument/2006/relationships/theme" Target="theme/theme1.xml" /><Relationship Id="rId51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hyperlink" Target="https://twitter.com/physicsJ" TargetMode="Externa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.xml" /><Relationship Id="rId4" Type="http://schemas.openxmlformats.org/officeDocument/2006/relationships/tags" Target="../tags/tag5.xml" /><Relationship Id="rId5" Type="http://schemas.openxmlformats.org/officeDocument/2006/relationships/tags" Target="../tags/tag6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.xml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83.xml" /><Relationship Id="rId4" Type="http://schemas.openxmlformats.org/officeDocument/2006/relationships/tags" Target="../tags/tag84.xml" /><Relationship Id="rId5" Type="http://schemas.openxmlformats.org/officeDocument/2006/relationships/tags" Target="../tags/tag85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9.xml" /><Relationship Id="rId4" Type="http://schemas.openxmlformats.org/officeDocument/2006/relationships/tags" Target="../tags/tag130.xml" /><Relationship Id="rId5" Type="http://schemas.openxmlformats.org/officeDocument/2006/relationships/tags" Target="../tags/tag13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75.xml" /><Relationship Id="rId4" Type="http://schemas.openxmlformats.org/officeDocument/2006/relationships/tags" Target="../tags/tag176.xml" /><Relationship Id="rId5" Type="http://schemas.openxmlformats.org/officeDocument/2006/relationships/tags" Target="../tags/tag177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81.xml" /><Relationship Id="rId4" Type="http://schemas.openxmlformats.org/officeDocument/2006/relationships/tags" Target="../tags/tag182.xml" /><Relationship Id="rId5" Type="http://schemas.openxmlformats.org/officeDocument/2006/relationships/tags" Target="../tags/tag183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87.xml" /><Relationship Id="rId4" Type="http://schemas.openxmlformats.org/officeDocument/2006/relationships/tags" Target="../tags/tag188.xml" /><Relationship Id="rId5" Type="http://schemas.openxmlformats.org/officeDocument/2006/relationships/tags" Target="../tags/tag189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93.xml" /><Relationship Id="rId4" Type="http://schemas.openxmlformats.org/officeDocument/2006/relationships/tags" Target="../tags/tag194.xml" /><Relationship Id="rId5" Type="http://schemas.openxmlformats.org/officeDocument/2006/relationships/tags" Target="../tags/tag195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99.xml" /><Relationship Id="rId4" Type="http://schemas.openxmlformats.org/officeDocument/2006/relationships/tags" Target="../tags/tag200.xml" /><Relationship Id="rId5" Type="http://schemas.openxmlformats.org/officeDocument/2006/relationships/tags" Target="../tags/tag20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5.xml" /><Relationship Id="rId4" Type="http://schemas.openxmlformats.org/officeDocument/2006/relationships/tags" Target="../tags/tag206.xml" /><Relationship Id="rId5" Type="http://schemas.openxmlformats.org/officeDocument/2006/relationships/tags" Target="../tags/tag207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11.xml" /><Relationship Id="rId4" Type="http://schemas.openxmlformats.org/officeDocument/2006/relationships/tags" Target="../tags/tag212.xml" /><Relationship Id="rId5" Type="http://schemas.openxmlformats.org/officeDocument/2006/relationships/tags" Target="../tags/tag213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17.xml" /><Relationship Id="rId4" Type="http://schemas.openxmlformats.org/officeDocument/2006/relationships/tags" Target="../tags/tag218.xml" /><Relationship Id="rId5" Type="http://schemas.openxmlformats.org/officeDocument/2006/relationships/tags" Target="../tags/tag219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23.xml" /><Relationship Id="rId4" Type="http://schemas.openxmlformats.org/officeDocument/2006/relationships/tags" Target="../tags/tag224.xml" /><Relationship Id="rId5" Type="http://schemas.openxmlformats.org/officeDocument/2006/relationships/tags" Target="../tags/tag225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35.xml" /><Relationship Id="rId4" Type="http://schemas.openxmlformats.org/officeDocument/2006/relationships/tags" Target="../tags/tag236.xml" /><Relationship Id="rId5" Type="http://schemas.openxmlformats.org/officeDocument/2006/relationships/tags" Target="../tags/tag237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41.xml" /><Relationship Id="rId4" Type="http://schemas.openxmlformats.org/officeDocument/2006/relationships/tags" Target="../tags/tag242.xml" /><Relationship Id="rId5" Type="http://schemas.openxmlformats.org/officeDocument/2006/relationships/tags" Target="../tags/tag243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47.xml" /><Relationship Id="rId4" Type="http://schemas.openxmlformats.org/officeDocument/2006/relationships/tags" Target="../tags/tag248.xml" /><Relationship Id="rId5" Type="http://schemas.openxmlformats.org/officeDocument/2006/relationships/tags" Target="../tags/tag249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75.xml" /><Relationship Id="rId4" Type="http://schemas.openxmlformats.org/officeDocument/2006/relationships/tags" Target="../tags/tag276.xml" /><Relationship Id="rId5" Type="http://schemas.openxmlformats.org/officeDocument/2006/relationships/tags" Target="../tags/tag277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09.xml" /><Relationship Id="rId4" Type="http://schemas.openxmlformats.org/officeDocument/2006/relationships/tags" Target="../tags/tag310.xml" /><Relationship Id="rId5" Type="http://schemas.openxmlformats.org/officeDocument/2006/relationships/tags" Target="../tags/tag31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44.xml" /><Relationship Id="rId4" Type="http://schemas.openxmlformats.org/officeDocument/2006/relationships/tags" Target="../tags/tag345.xml" /><Relationship Id="rId5" Type="http://schemas.openxmlformats.org/officeDocument/2006/relationships/tags" Target="../tags/tag346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80.xml" /><Relationship Id="rId4" Type="http://schemas.openxmlformats.org/officeDocument/2006/relationships/tags" Target="../tags/tag381.xml" /><Relationship Id="rId5" Type="http://schemas.openxmlformats.org/officeDocument/2006/relationships/tags" Target="../tags/tag382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86.xml" /><Relationship Id="rId4" Type="http://schemas.openxmlformats.org/officeDocument/2006/relationships/tags" Target="../tags/tag387.xml" /><Relationship Id="rId5" Type="http://schemas.openxmlformats.org/officeDocument/2006/relationships/tags" Target="../tags/tag388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0555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●"/>
              <a:defRPr/>
            </a:pPr>
            <a:r>
              <a:rPr lang="en-US" baseline="0" smtClean="0"/>
              <a:t>Window size is regardless of packet size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●"/>
              <a:defRPr/>
            </a:pPr>
            <a:r>
              <a:rPr lang="en-US" baseline="0" smtClean="0"/>
              <a:t>Window Scaling RFC 1323, TCP Option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●"/>
              <a:defRPr/>
            </a:pPr>
            <a:r>
              <a:rPr lang="en-US" baseline="0" smtClean="0"/>
              <a:t>But I don’t edit my OS, am I Internet-ing wrong?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●"/>
              <a:defRPr/>
            </a:pPr>
            <a:r>
              <a:rPr lang="en-US" baseline="0" smtClean="0"/>
              <a:t>Not expecting 1Gbps per TCP session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957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●"/>
              <a:defRPr/>
            </a:pPr>
            <a:r>
              <a:rPr lang="en-US" baseline="0" smtClean="0"/>
              <a:t>MS Windows auto-scales to 16MB, Linux auto-scales to 4MB but wmem limit is 200kB?</a:t>
            </a:r>
            <a:endParaRPr lang="en-NZ" smtClean="0"/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871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100" b="1" i="0" u="sng" strike="noStrike" cap="none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Dr James O'Donoghue</a:t>
            </a:r>
            <a:r>
              <a:rPr lang="en-NZ" sz="1100" b="0" i="0" u="none" strike="noStrike" cap="none" baseline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NZ" sz="1100" b="0" i="0" u="none" strike="noStrike" cap="none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@physicsJ</a:t>
            </a:r>
            <a:endParaRPr lang="en-NZ" sz="1100" b="0" i="0" u="none" strike="noStrike" cap="none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NZ" sz="1100" b="0" i="0" u="none" strike="noStrike" cap="none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https://twitter.com/physicsJ/status/1085001643270303744</a:t>
            </a:r>
          </a:p>
          <a:p>
            <a:r>
              <a:rPr lang="en-NZ" smtClean="0"/>
              <a:t>https://youtu.be/_61SxDrdyhI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4129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z="1100" b="0" i="0" u="none" strike="noStrike" cap="none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Lunar Atmosphere and Dust Environment Explorer</a:t>
            </a:r>
          </a:p>
          <a:p>
            <a:r>
              <a:rPr lang="en-US" sz="1100" b="0" i="0" u="none" strike="noStrike" cap="none" smtClean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200MB Window &lt; 1GB max, would require manual tuning!</a:t>
            </a:r>
          </a:p>
          <a:p>
            <a:r>
              <a:rPr lang="en-US" sz="1100" b="0" i="0" u="none" strike="noStrike" cap="none" smtClean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Max</a:t>
            </a:r>
            <a:r>
              <a:rPr lang="en-US" sz="1100" b="0" i="0" u="none" strike="noStrike" cap="none" baseline="0" smtClean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 window 1GB limits b/w to the moon to 3Gbps per TCP stream</a:t>
            </a:r>
          </a:p>
          <a:p>
            <a:r>
              <a:rPr lang="en-US" smtClean="0"/>
              <a:t>Mars is 56-401 Million km away, 3-23 minutes delay. Delay Tolerant Networking</a:t>
            </a:r>
            <a:r>
              <a:rPr lang="en-US" baseline="0" smtClean="0"/>
              <a:t> 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5651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●"/>
              <a:defRPr/>
            </a:pPr>
            <a:r>
              <a:rPr lang="en-NZ" smtClean="0"/>
              <a:t>Ethernet Payload is also called the MAC Client Data Field in IEEE 802.3</a:t>
            </a:r>
          </a:p>
          <a:p>
            <a:r>
              <a:rPr lang="en-NZ" smtClean="0"/>
              <a:t>802.3 doesn’t specify minimum of 46, will pad with zeros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5344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Preamble nominally 7 bytes, can get reduced</a:t>
            </a:r>
          </a:p>
          <a:p>
            <a:r>
              <a:rPr lang="en-NZ" smtClean="0"/>
              <a:t>IFG nominally 12 byte</a:t>
            </a:r>
            <a:r>
              <a:rPr lang="en-NZ" baseline="0" smtClean="0"/>
              <a:t> times, can get reduced</a:t>
            </a:r>
            <a:endParaRPr lang="en-NZ" smtClean="0"/>
          </a:p>
          <a:p>
            <a:r>
              <a:rPr lang="en-NZ" smtClean="0"/>
              <a:t>Important</a:t>
            </a:r>
            <a:r>
              <a:rPr lang="en-NZ" baseline="0" smtClean="0"/>
              <a:t> number is 20 extra bytes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0917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IEEE 802.1q VLAN</a:t>
            </a:r>
          </a:p>
          <a:p>
            <a:r>
              <a:rPr lang="en-NZ" smtClean="0"/>
              <a:t>Frame was extended by 4 bytes</a:t>
            </a:r>
          </a:p>
          <a:p>
            <a:r>
              <a:rPr lang="en-NZ" smtClean="0"/>
              <a:t>Payload was not, still 1500 max</a:t>
            </a:r>
          </a:p>
          <a:p>
            <a:r>
              <a:rPr lang="en-NZ" smtClean="0"/>
              <a:t>Minimum payload</a:t>
            </a:r>
            <a:r>
              <a:rPr lang="en-NZ" baseline="0" smtClean="0"/>
              <a:t> can be smaller though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5659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Envelopes such as 802.1ad</a:t>
            </a:r>
            <a:r>
              <a:rPr lang="en-NZ" baseline="0" smtClean="0"/>
              <a:t> QinQ, Provider Bridges, Stacked VLANs, also MAC Security</a:t>
            </a:r>
          </a:p>
          <a:p>
            <a:r>
              <a:rPr lang="en-NZ" baseline="0" smtClean="0"/>
              <a:t>We finally know how large Ethernet frames can be!</a:t>
            </a:r>
          </a:p>
          <a:p>
            <a:r>
              <a:rPr lang="en-NZ" baseline="0" smtClean="0"/>
              <a:t>But what about…</a:t>
            </a:r>
            <a:endParaRPr lang="en-NZ" smtClean="0"/>
          </a:p>
        </p:txBody>
      </p:sp>
    </p:spTree>
    <p:extLst>
      <p:ext uri="{BB962C8B-B14F-4D97-AF65-F5344CB8AC3E}">
        <p14:creationId xmlns:p14="http://schemas.microsoft.com/office/powerpoint/2010/main" val="3193911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Why not longer? Isn’t there like 9000B packets?</a:t>
            </a:r>
          </a:p>
          <a:p>
            <a:r>
              <a:rPr lang="en-NZ" smtClean="0"/>
              <a:t>Interoperability</a:t>
            </a:r>
            <a:r>
              <a:rPr lang="en-NZ" baseline="0" smtClean="0"/>
              <a:t> – no way to signal too long back to sender, no fragmentation</a:t>
            </a:r>
          </a:p>
          <a:p>
            <a:r>
              <a:rPr lang="en-NZ" baseline="0" smtClean="0"/>
              <a:t>FCS protection weakens as packets get longer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2642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Hint:</a:t>
            </a:r>
            <a:r>
              <a:rPr lang="en-NZ" baseline="0" smtClean="0"/>
              <a:t> not in inches!</a:t>
            </a:r>
          </a:p>
          <a:p>
            <a:r>
              <a:rPr lang="en-NZ" baseline="0" smtClean="0"/>
              <a:t>File 1: 1-interface.pcap, sort by length, note packets &lt;64B! No FCS, No Pad</a:t>
            </a:r>
          </a:p>
          <a:p>
            <a:r>
              <a:rPr lang="en-NZ" baseline="0" smtClean="0"/>
              <a:t>File 2: fcs-capture.pcap, sort by length, note smallest is 64B, FCS and padding captured. Enable Ethernet Assume FCS option and reload initial file, show problems.</a:t>
            </a:r>
          </a:p>
          <a:p>
            <a:r>
              <a:rPr lang="en-NZ" baseline="0" smtClean="0"/>
              <a:t>File 3: superpackets.pcap, sort by length descending. 23kB packets! Show Frame and IP dissectors. Length due to NIC accelerations. Unleash Networks blog</a:t>
            </a:r>
          </a:p>
          <a:p>
            <a:r>
              <a:rPr lang="en-NZ" baseline="0" smtClean="0"/>
              <a:t>File 4: fusion_hpt_example.pcap, sort by length, show pseudo-trailer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22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By Evan-Amos - Own work, Public Domain, https://commons.wikimedia.org/w/index.php?curid=11294046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1266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Packet traces from PC NICs generally don’t capture link</a:t>
            </a:r>
            <a:r>
              <a:rPr lang="en-NZ" baseline="0" smtClean="0"/>
              <a:t> errors, so check interface and switch statistics. SNMP is good for something!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936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Work around is Port Mirror/SPAN/TAP</a:t>
            </a:r>
          </a:p>
          <a:p>
            <a:r>
              <a:rPr lang="en-NZ" smtClean="0"/>
              <a:t>Disabling accelerations may affect performance,</a:t>
            </a:r>
            <a:r>
              <a:rPr lang="en-NZ" baseline="0" smtClean="0"/>
              <a:t> or even the issue you are trying to fix!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0829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Do these</a:t>
            </a:r>
            <a:r>
              <a:rPr lang="en-NZ" baseline="0" smtClean="0"/>
              <a:t> extra bytes matter? Calculating utilisation/bandwidth</a:t>
            </a:r>
          </a:p>
        </p:txBody>
      </p:sp>
    </p:spTree>
    <p:extLst>
      <p:ext uri="{BB962C8B-B14F-4D97-AF65-F5344CB8AC3E}">
        <p14:creationId xmlns:p14="http://schemas.microsoft.com/office/powerpoint/2010/main" val="966377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1GB/hour is a throughput, 2.2Mbps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3680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L2 loses 28%</a:t>
            </a:r>
          </a:p>
          <a:p>
            <a:r>
              <a:rPr lang="en-NZ" smtClean="0"/>
              <a:t>L3 loses 45%</a:t>
            </a:r>
          </a:p>
          <a:p>
            <a:r>
              <a:rPr lang="en-NZ" smtClean="0"/>
              <a:t>L4 loses 69%</a:t>
            </a:r>
          </a:p>
          <a:p>
            <a:r>
              <a:rPr lang="en-NZ" smtClean="0"/>
              <a:t>L5 loses 93%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0856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L2 loses only 1.4%</a:t>
            </a:r>
          </a:p>
          <a:p>
            <a:r>
              <a:rPr lang="en-NZ" smtClean="0"/>
              <a:t>L3 loses 2.5%</a:t>
            </a:r>
          </a:p>
          <a:p>
            <a:r>
              <a:rPr lang="en-NZ" smtClean="0"/>
              <a:t>L4 loses 3.8%</a:t>
            </a:r>
          </a:p>
          <a:p>
            <a:r>
              <a:rPr lang="en-NZ" smtClean="0"/>
              <a:t>L5 loses 5.1%</a:t>
            </a:r>
          </a:p>
          <a:p>
            <a:r>
              <a:rPr lang="en-NZ" smtClean="0"/>
              <a:t>Jumbo frames only increase efficiency</a:t>
            </a:r>
            <a:r>
              <a:rPr lang="en-NZ" baseline="0" smtClean="0"/>
              <a:t> a few percent, but greatly lower the effective packet rate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10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A difference in packet count between interface stats</a:t>
            </a:r>
            <a:r>
              <a:rPr lang="en-NZ" baseline="0" smtClean="0"/>
              <a:t> and packet trace could be packet loss, or could be offloads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20072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Also IP Fragments don’t contain L4 information, so</a:t>
            </a:r>
            <a:r>
              <a:rPr lang="en-NZ" baseline="0" smtClean="0"/>
              <a:t> may not be handled correctly by firewalls and load balancers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1429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There is no DF bit in IPv6, it’s always implied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9791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Early Internet</a:t>
            </a:r>
          </a:p>
          <a:p>
            <a:r>
              <a:rPr lang="en-NZ" smtClean="0"/>
              <a:t>Browsing Bank</a:t>
            </a:r>
            <a:r>
              <a:rPr lang="en-NZ" baseline="0" smtClean="0"/>
              <a:t> website worked fine</a:t>
            </a:r>
          </a:p>
          <a:p>
            <a:r>
              <a:rPr lang="en-NZ" baseline="0" smtClean="0"/>
              <a:t>Secure banking Log In failed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328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mtClean="0"/>
              <a:t>Length is time to send multiplied by the</a:t>
            </a:r>
            <a:r>
              <a:rPr lang="en-NZ" baseline="0" smtClean="0"/>
              <a:t> speed of the signal in the media in the media</a:t>
            </a:r>
          </a:p>
          <a:p>
            <a:r>
              <a:rPr lang="en-NZ" baseline="0" smtClean="0"/>
              <a:t>Units cancel to leave metres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6414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Show MTUs</a:t>
            </a:r>
          </a:p>
          <a:p>
            <a:r>
              <a:rPr lang="en-NZ" smtClean="0"/>
              <a:t>ADSL operates</a:t>
            </a:r>
            <a:r>
              <a:rPr lang="en-NZ" baseline="0" smtClean="0"/>
              <a:t> on PPPoE(oA), so MTU is smaller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38731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Bank was blocking all</a:t>
            </a:r>
            <a:r>
              <a:rPr lang="en-NZ" baseline="0" smtClean="0"/>
              <a:t> </a:t>
            </a:r>
            <a:r>
              <a:rPr lang="en-NZ" smtClean="0"/>
              <a:t>ICMP bi-directionally</a:t>
            </a:r>
          </a:p>
          <a:p>
            <a:r>
              <a:rPr lang="en-NZ" smtClean="0"/>
              <a:t>SSL/TLS traffic has DF set, Home ISP returning ICMP DU was dropped at Bank Firewall, connection stalled at first large packet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9068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Solution: Don’t block outgoing ICMP, and don’t block ICMP DU incoming, it’s not a security issue!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871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0390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8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mtClean="0"/>
              <a:t>Velocity factor: Speed of light in fibre is ~2/3c. c = 3*10^8m/s</a:t>
            </a:r>
          </a:p>
          <a:p>
            <a:r>
              <a:rPr lang="en-NZ" smtClean="0"/>
              <a:t>Each bit at 1Gbps is 20cm in fibre, 7.9”</a:t>
            </a:r>
          </a:p>
          <a:p>
            <a:r>
              <a:rPr lang="en-NZ" smtClean="0"/>
              <a:t>Refer to slide 2 image for 8” visyalisation!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5107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mtClean="0"/>
              <a:t>Fibre &gt; 160m, packet is stored as light pulses. Copy in sending PC.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5041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Path to previous Sharkfest EU’18 in Vienna, Austria</a:t>
            </a:r>
          </a:p>
          <a:p>
            <a:r>
              <a:rPr lang="en-US" smtClean="0"/>
              <a:t>9,677km = 6,013mi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132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smtClean="0"/>
              <a:t>One-way-delay</a:t>
            </a:r>
            <a:r>
              <a:rPr lang="en-US" baseline="0" smtClean="0"/>
              <a:t> is 48ms, about 1/20s</a:t>
            </a:r>
          </a:p>
          <a:p>
            <a:pPr marL="457200" indent="-298450"/>
            <a:r>
              <a:rPr lang="en-US" baseline="0" smtClean="0"/>
              <a:t>Why is Bandwidth Delay Product important?</a:t>
            </a:r>
          </a:p>
        </p:txBody>
      </p:sp>
    </p:spTree>
    <p:extLst>
      <p:ext uri="{BB962C8B-B14F-4D97-AF65-F5344CB8AC3E}">
        <p14:creationId xmlns:p14="http://schemas.microsoft.com/office/powerpoint/2010/main" val="405571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mtClean="0"/>
              <a:t>QUIC proposed by Google, used for google.com, Gmail etc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6868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mtClean="0"/>
              <a:t>SF-Vienna: 100B in 2 * 48ms is only 17kb/s</a:t>
            </a:r>
          </a:p>
          <a:p>
            <a:r>
              <a:rPr lang="en-NZ" smtClean="0"/>
              <a:t>Larger packet: 1000B packet only 170kb/s</a:t>
            </a:r>
          </a:p>
          <a:p>
            <a:r>
              <a:rPr lang="en-NZ" smtClean="0"/>
              <a:t>What Window size should be choose?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008574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</a:xfrm>
      </p:grpSpPr>
      <p:sp>
        <p:nvSpPr>
          <p:cNvPr id="15" name="Google Shape;15;p2"/>
          <p:cNvSpPr/>
          <p:nvPr/>
        </p:nvSpPr>
        <p:spPr>
          <a:xfrm>
            <a:off x="0" y="1001267"/>
            <a:ext cx="9144000" cy="41421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Tahoma"/>
              <a:buNone/>
              <a:defRPr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9257" y="2491384"/>
            <a:ext cx="2621761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D9D9D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5558084" y="3384445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0" i="0" u="none" strike="noStrike" cap="none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Dr</a:t>
            </a:r>
            <a:r>
              <a:rPr lang="en-US" sz="2400" b="0" i="0" u="none" strike="noStrike" cap="none" baseline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Stephen Donnelly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1010363" y="-5"/>
            <a:ext cx="72867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SharkFest</a:t>
            </a:r>
            <a:r>
              <a:rPr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’19 US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34684" y="4835723"/>
            <a:ext cx="76746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#sf19us  •  UC Berkeley  •  June 8-13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5558084" y="3848412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B01"/>
              </a:buClr>
              <a:buSzPts val="1800"/>
              <a:buFont typeface="Tahoma"/>
              <a:buNone/>
            </a:pPr>
            <a:r>
              <a:rPr lang="en-US" sz="1800" b="0" i="0" u="none" strike="noStrike" cap="none" err="1" smtClean="0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rPr>
              <a:t>Endace</a:t>
            </a:r>
            <a:endParaRPr sz="1800" b="0" i="0" u="none" strike="noStrike" cap="none">
              <a:solidFill>
                <a:srgbClr val="D9D9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259257" y="3832503"/>
            <a:ext cx="18470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Default layout">
  <p:cSld name="Default layout">
    <p:spTree>
      <p:nvGrpSpPr>
        <p:cNvPr id="1" name="Shape 23"/>
        <p:cNvGrpSpPr/>
        <p:nvPr/>
      </p:nvGrpSpPr>
      <p:grpSpPr>
        <a:xfrm>
          <a:off x="0" y="0"/>
          <a: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Picture only">
  <p:cSld name="Picture only">
    <p:spTree>
      <p:nvGrpSpPr>
        <p:cNvPr id="1" name="Shape 30"/>
        <p:cNvGrpSpPr/>
        <p:nvPr/>
      </p:nvGrpSpPr>
      <p:grpSpPr>
        <a:xfrm>
          <a:off x="0" y="0"/>
          <a: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492953" y="1193802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_Default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92952" y="1193801"/>
            <a:ext cx="8208454" cy="33986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2307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1.jpeg" /><Relationship Id="rId6" Type="http://schemas.openxmlformats.org/officeDocument/2006/relationships/image" Target="../media/image2.jpeg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/>
          <p:nvPr/>
        </p:nvSpPr>
        <p:spPr>
          <a:xfrm>
            <a:off x="1" y="0"/>
            <a:ext cx="9152524" cy="996156"/>
          </a:xfrm>
          <a:prstGeom prst="rect">
            <a:avLst/>
          </a:prstGeom>
          <a:solidFill>
            <a:srgbClr val="0D4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swald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 descr="sf logo-whit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600" y="139198"/>
            <a:ext cx="719049" cy="713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92953" y="1193801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1" y="4809667"/>
            <a:ext cx="9144000" cy="354000"/>
          </a:xfrm>
          <a:prstGeom prst="rect">
            <a:avLst/>
          </a:prstGeom>
          <a:solidFill>
            <a:srgbClr val="0D43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60925" y="4836075"/>
            <a:ext cx="827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#sf19us  •  UC Berkeley  •  June 8-13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8330987" y="4796825"/>
            <a:ext cx="4523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>
          <a:blip r:embed="rId6">
            <a:alphaModFix/>
          </a:blip>
          <a:srcRect l="169" r="169"/>
          <a:stretch>
            <a:fillRect/>
          </a:stretch>
        </p:blipFill>
        <p:spPr>
          <a:xfrm>
            <a:off x="8250775" y="132812"/>
            <a:ext cx="732626" cy="7351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.xml" /><Relationship Id="rId4" Type="http://schemas.openxmlformats.org/officeDocument/2006/relationships/tags" Target="../tags/tag2.xml" /><Relationship Id="rId5" Type="http://schemas.openxmlformats.org/officeDocument/2006/relationships/image" Target="../media/image10.jpeg" /><Relationship Id="rId6" Type="http://schemas.openxmlformats.org/officeDocument/2006/relationships/tags" Target="../tags/tag3.xml" /><Relationship Id="rId7" Type="http://schemas.openxmlformats.org/officeDocument/2006/relationships/video" Target="../media/media1.video" /><Relationship Id="rId8" Type="http://schemas.microsoft.com/office/2007/relationships/media" Target="../media/media1.video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7.xml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11.jpeg" /><Relationship Id="rId7" Type="http://schemas.openxmlformats.org/officeDocument/2006/relationships/tags" Target="../tags/tag1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1.xml" /><Relationship Id="rId11" Type="http://schemas.openxmlformats.org/officeDocument/2006/relationships/tags" Target="../tags/tag22.xml" /><Relationship Id="rId12" Type="http://schemas.openxmlformats.org/officeDocument/2006/relationships/tags" Target="../tags/tag23.xml" /><Relationship Id="rId13" Type="http://schemas.openxmlformats.org/officeDocument/2006/relationships/tags" Target="../tags/tag24.xml" /><Relationship Id="rId14" Type="http://schemas.openxmlformats.org/officeDocument/2006/relationships/tags" Target="../tags/tag25.xml" /><Relationship Id="rId15" Type="http://schemas.openxmlformats.org/officeDocument/2006/relationships/tags" Target="../tags/tag26.xml" /><Relationship Id="rId16" Type="http://schemas.openxmlformats.org/officeDocument/2006/relationships/tags" Target="../tags/tag27.xml" /><Relationship Id="rId17" Type="http://schemas.openxmlformats.org/officeDocument/2006/relationships/tags" Target="../tags/tag28.xml" /><Relationship Id="rId18" Type="http://schemas.openxmlformats.org/officeDocument/2006/relationships/tags" Target="../tags/tag29.xml" /><Relationship Id="rId19" Type="http://schemas.openxmlformats.org/officeDocument/2006/relationships/tags" Target="../tags/tag30.xml" /><Relationship Id="rId2" Type="http://schemas.openxmlformats.org/officeDocument/2006/relationships/notesSlide" Target="../notesSlides/notesSlide14.xml" /><Relationship Id="rId20" Type="http://schemas.openxmlformats.org/officeDocument/2006/relationships/tags" Target="../tags/tag31.xml" /><Relationship Id="rId21" Type="http://schemas.openxmlformats.org/officeDocument/2006/relationships/tags" Target="../tags/tag32.xml" /><Relationship Id="rId22" Type="http://schemas.openxmlformats.org/officeDocument/2006/relationships/tags" Target="../tags/tag33.xml" /><Relationship Id="rId23" Type="http://schemas.openxmlformats.org/officeDocument/2006/relationships/tags" Target="../tags/tag34.xml" /><Relationship Id="rId24" Type="http://schemas.openxmlformats.org/officeDocument/2006/relationships/tags" Target="../tags/tag35.xml" /><Relationship Id="rId25" Type="http://schemas.openxmlformats.org/officeDocument/2006/relationships/tags" Target="../tags/tag36.xml" /><Relationship Id="rId26" Type="http://schemas.openxmlformats.org/officeDocument/2006/relationships/tags" Target="../tags/tag37.xml" /><Relationship Id="rId27" Type="http://schemas.openxmlformats.org/officeDocument/2006/relationships/tags" Target="../tags/tag38.xml" /><Relationship Id="rId3" Type="http://schemas.openxmlformats.org/officeDocument/2006/relationships/tags" Target="../tags/tag14.xml" /><Relationship Id="rId4" Type="http://schemas.openxmlformats.org/officeDocument/2006/relationships/tags" Target="../tags/tag15.xml" /><Relationship Id="rId5" Type="http://schemas.openxmlformats.org/officeDocument/2006/relationships/tags" Target="../tags/tag16.xml" /><Relationship Id="rId6" Type="http://schemas.openxmlformats.org/officeDocument/2006/relationships/tags" Target="../tags/tag17.xml" /><Relationship Id="rId7" Type="http://schemas.openxmlformats.org/officeDocument/2006/relationships/tags" Target="../tags/tag18.xml" /><Relationship Id="rId8" Type="http://schemas.openxmlformats.org/officeDocument/2006/relationships/tags" Target="../tags/tag19.xml" /><Relationship Id="rId9" Type="http://schemas.openxmlformats.org/officeDocument/2006/relationships/tags" Target="../tags/tag2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9.xml" /><Relationship Id="rId11" Type="http://schemas.openxmlformats.org/officeDocument/2006/relationships/tags" Target="../tags/tag50.xml" /><Relationship Id="rId12" Type="http://schemas.openxmlformats.org/officeDocument/2006/relationships/tags" Target="../tags/tag51.xml" /><Relationship Id="rId13" Type="http://schemas.openxmlformats.org/officeDocument/2006/relationships/tags" Target="../tags/tag52.xml" /><Relationship Id="rId14" Type="http://schemas.openxmlformats.org/officeDocument/2006/relationships/tags" Target="../tags/tag53.xml" /><Relationship Id="rId15" Type="http://schemas.openxmlformats.org/officeDocument/2006/relationships/tags" Target="../tags/tag54.xml" /><Relationship Id="rId16" Type="http://schemas.openxmlformats.org/officeDocument/2006/relationships/tags" Target="../tags/tag55.xml" /><Relationship Id="rId17" Type="http://schemas.openxmlformats.org/officeDocument/2006/relationships/tags" Target="../tags/tag56.xml" /><Relationship Id="rId18" Type="http://schemas.openxmlformats.org/officeDocument/2006/relationships/tags" Target="../tags/tag57.xml" /><Relationship Id="rId19" Type="http://schemas.openxmlformats.org/officeDocument/2006/relationships/tags" Target="../tags/tag58.xml" /><Relationship Id="rId2" Type="http://schemas.openxmlformats.org/officeDocument/2006/relationships/notesSlide" Target="../notesSlides/notesSlide15.xml" /><Relationship Id="rId20" Type="http://schemas.openxmlformats.org/officeDocument/2006/relationships/tags" Target="../tags/tag59.xml" /><Relationship Id="rId21" Type="http://schemas.openxmlformats.org/officeDocument/2006/relationships/tags" Target="../tags/tag60.xml" /><Relationship Id="rId22" Type="http://schemas.openxmlformats.org/officeDocument/2006/relationships/tags" Target="../tags/tag61.xml" /><Relationship Id="rId23" Type="http://schemas.openxmlformats.org/officeDocument/2006/relationships/tags" Target="../tags/tag62.xml" /><Relationship Id="rId24" Type="http://schemas.openxmlformats.org/officeDocument/2006/relationships/tags" Target="../tags/tag63.xml" /><Relationship Id="rId25" Type="http://schemas.openxmlformats.org/officeDocument/2006/relationships/tags" Target="../tags/tag64.xml" /><Relationship Id="rId26" Type="http://schemas.openxmlformats.org/officeDocument/2006/relationships/tags" Target="../tags/tag65.xml" /><Relationship Id="rId27" Type="http://schemas.openxmlformats.org/officeDocument/2006/relationships/tags" Target="../tags/tag66.xml" /><Relationship Id="rId28" Type="http://schemas.openxmlformats.org/officeDocument/2006/relationships/tags" Target="../tags/tag67.xml" /><Relationship Id="rId29" Type="http://schemas.openxmlformats.org/officeDocument/2006/relationships/tags" Target="../tags/tag68.xml" /><Relationship Id="rId3" Type="http://schemas.openxmlformats.org/officeDocument/2006/relationships/tags" Target="../tags/tag42.xml" /><Relationship Id="rId30" Type="http://schemas.openxmlformats.org/officeDocument/2006/relationships/tags" Target="../tags/tag69.xml" /><Relationship Id="rId31" Type="http://schemas.openxmlformats.org/officeDocument/2006/relationships/tags" Target="../tags/tag70.xml" /><Relationship Id="rId32" Type="http://schemas.openxmlformats.org/officeDocument/2006/relationships/tags" Target="../tags/tag71.xml" /><Relationship Id="rId33" Type="http://schemas.openxmlformats.org/officeDocument/2006/relationships/tags" Target="../tags/tag72.xml" /><Relationship Id="rId34" Type="http://schemas.openxmlformats.org/officeDocument/2006/relationships/tags" Target="../tags/tag73.xml" /><Relationship Id="rId35" Type="http://schemas.openxmlformats.org/officeDocument/2006/relationships/tags" Target="../tags/tag74.xml" /><Relationship Id="rId36" Type="http://schemas.openxmlformats.org/officeDocument/2006/relationships/tags" Target="../tags/tag75.xml" /><Relationship Id="rId37" Type="http://schemas.openxmlformats.org/officeDocument/2006/relationships/tags" Target="../tags/tag76.xml" /><Relationship Id="rId38" Type="http://schemas.openxmlformats.org/officeDocument/2006/relationships/tags" Target="../tags/tag77.xml" /><Relationship Id="rId39" Type="http://schemas.openxmlformats.org/officeDocument/2006/relationships/tags" Target="../tags/tag78.xml" /><Relationship Id="rId4" Type="http://schemas.openxmlformats.org/officeDocument/2006/relationships/tags" Target="../tags/tag43.xml" /><Relationship Id="rId40" Type="http://schemas.openxmlformats.org/officeDocument/2006/relationships/tags" Target="../tags/tag79.xml" /><Relationship Id="rId41" Type="http://schemas.openxmlformats.org/officeDocument/2006/relationships/tags" Target="../tags/tag80.xml" /><Relationship Id="rId42" Type="http://schemas.openxmlformats.org/officeDocument/2006/relationships/tags" Target="../tags/tag81.xml" /><Relationship Id="rId43" Type="http://schemas.openxmlformats.org/officeDocument/2006/relationships/tags" Target="../tags/tag82.xml" /><Relationship Id="rId5" Type="http://schemas.openxmlformats.org/officeDocument/2006/relationships/tags" Target="../tags/tag44.xml" /><Relationship Id="rId6" Type="http://schemas.openxmlformats.org/officeDocument/2006/relationships/tags" Target="../tags/tag45.xml" /><Relationship Id="rId7" Type="http://schemas.openxmlformats.org/officeDocument/2006/relationships/tags" Target="../tags/tag46.xml" /><Relationship Id="rId8" Type="http://schemas.openxmlformats.org/officeDocument/2006/relationships/tags" Target="../tags/tag47.xml" /><Relationship Id="rId9" Type="http://schemas.openxmlformats.org/officeDocument/2006/relationships/tags" Target="../tags/tag4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93.xml" /><Relationship Id="rId11" Type="http://schemas.openxmlformats.org/officeDocument/2006/relationships/tags" Target="../tags/tag94.xml" /><Relationship Id="rId12" Type="http://schemas.openxmlformats.org/officeDocument/2006/relationships/tags" Target="../tags/tag95.xml" /><Relationship Id="rId13" Type="http://schemas.openxmlformats.org/officeDocument/2006/relationships/tags" Target="../tags/tag96.xml" /><Relationship Id="rId14" Type="http://schemas.openxmlformats.org/officeDocument/2006/relationships/tags" Target="../tags/tag97.xml" /><Relationship Id="rId15" Type="http://schemas.openxmlformats.org/officeDocument/2006/relationships/tags" Target="../tags/tag98.xml" /><Relationship Id="rId16" Type="http://schemas.openxmlformats.org/officeDocument/2006/relationships/tags" Target="../tags/tag99.xml" /><Relationship Id="rId17" Type="http://schemas.openxmlformats.org/officeDocument/2006/relationships/tags" Target="../tags/tag100.xml" /><Relationship Id="rId18" Type="http://schemas.openxmlformats.org/officeDocument/2006/relationships/tags" Target="../tags/tag101.xml" /><Relationship Id="rId19" Type="http://schemas.openxmlformats.org/officeDocument/2006/relationships/tags" Target="../tags/tag102.xml" /><Relationship Id="rId2" Type="http://schemas.openxmlformats.org/officeDocument/2006/relationships/notesSlide" Target="../notesSlides/notesSlide16.xml" /><Relationship Id="rId20" Type="http://schemas.openxmlformats.org/officeDocument/2006/relationships/tags" Target="../tags/tag103.xml" /><Relationship Id="rId21" Type="http://schemas.openxmlformats.org/officeDocument/2006/relationships/tags" Target="../tags/tag104.xml" /><Relationship Id="rId22" Type="http://schemas.openxmlformats.org/officeDocument/2006/relationships/tags" Target="../tags/tag105.xml" /><Relationship Id="rId23" Type="http://schemas.openxmlformats.org/officeDocument/2006/relationships/tags" Target="../tags/tag106.xml" /><Relationship Id="rId24" Type="http://schemas.openxmlformats.org/officeDocument/2006/relationships/tags" Target="../tags/tag107.xml" /><Relationship Id="rId25" Type="http://schemas.openxmlformats.org/officeDocument/2006/relationships/tags" Target="../tags/tag108.xml" /><Relationship Id="rId26" Type="http://schemas.openxmlformats.org/officeDocument/2006/relationships/tags" Target="../tags/tag109.xml" /><Relationship Id="rId27" Type="http://schemas.openxmlformats.org/officeDocument/2006/relationships/tags" Target="../tags/tag110.xml" /><Relationship Id="rId28" Type="http://schemas.openxmlformats.org/officeDocument/2006/relationships/tags" Target="../tags/tag111.xml" /><Relationship Id="rId29" Type="http://schemas.openxmlformats.org/officeDocument/2006/relationships/tags" Target="../tags/tag112.xml" /><Relationship Id="rId3" Type="http://schemas.openxmlformats.org/officeDocument/2006/relationships/tags" Target="../tags/tag86.xml" /><Relationship Id="rId30" Type="http://schemas.openxmlformats.org/officeDocument/2006/relationships/tags" Target="../tags/tag113.xml" /><Relationship Id="rId31" Type="http://schemas.openxmlformats.org/officeDocument/2006/relationships/tags" Target="../tags/tag114.xml" /><Relationship Id="rId32" Type="http://schemas.openxmlformats.org/officeDocument/2006/relationships/tags" Target="../tags/tag115.xml" /><Relationship Id="rId33" Type="http://schemas.openxmlformats.org/officeDocument/2006/relationships/tags" Target="../tags/tag116.xml" /><Relationship Id="rId34" Type="http://schemas.openxmlformats.org/officeDocument/2006/relationships/tags" Target="../tags/tag117.xml" /><Relationship Id="rId35" Type="http://schemas.openxmlformats.org/officeDocument/2006/relationships/tags" Target="../tags/tag118.xml" /><Relationship Id="rId36" Type="http://schemas.openxmlformats.org/officeDocument/2006/relationships/tags" Target="../tags/tag119.xml" /><Relationship Id="rId37" Type="http://schemas.openxmlformats.org/officeDocument/2006/relationships/tags" Target="../tags/tag120.xml" /><Relationship Id="rId38" Type="http://schemas.openxmlformats.org/officeDocument/2006/relationships/tags" Target="../tags/tag121.xml" /><Relationship Id="rId39" Type="http://schemas.openxmlformats.org/officeDocument/2006/relationships/tags" Target="../tags/tag122.xml" /><Relationship Id="rId4" Type="http://schemas.openxmlformats.org/officeDocument/2006/relationships/tags" Target="../tags/tag87.xml" /><Relationship Id="rId40" Type="http://schemas.openxmlformats.org/officeDocument/2006/relationships/tags" Target="../tags/tag123.xml" /><Relationship Id="rId41" Type="http://schemas.openxmlformats.org/officeDocument/2006/relationships/tags" Target="../tags/tag124.xml" /><Relationship Id="rId42" Type="http://schemas.openxmlformats.org/officeDocument/2006/relationships/tags" Target="../tags/tag125.xml" /><Relationship Id="rId43" Type="http://schemas.openxmlformats.org/officeDocument/2006/relationships/tags" Target="../tags/tag126.xml" /><Relationship Id="rId44" Type="http://schemas.openxmlformats.org/officeDocument/2006/relationships/tags" Target="../tags/tag127.xml" /><Relationship Id="rId45" Type="http://schemas.openxmlformats.org/officeDocument/2006/relationships/tags" Target="../tags/tag128.xml" /><Relationship Id="rId5" Type="http://schemas.openxmlformats.org/officeDocument/2006/relationships/tags" Target="../tags/tag88.xml" /><Relationship Id="rId6" Type="http://schemas.openxmlformats.org/officeDocument/2006/relationships/tags" Target="../tags/tag89.xml" /><Relationship Id="rId7" Type="http://schemas.openxmlformats.org/officeDocument/2006/relationships/tags" Target="../tags/tag90.xml" /><Relationship Id="rId8" Type="http://schemas.openxmlformats.org/officeDocument/2006/relationships/tags" Target="../tags/tag91.xml" /><Relationship Id="rId9" Type="http://schemas.openxmlformats.org/officeDocument/2006/relationships/tags" Target="../tags/tag9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39.xml" /><Relationship Id="rId11" Type="http://schemas.openxmlformats.org/officeDocument/2006/relationships/tags" Target="../tags/tag140.xml" /><Relationship Id="rId12" Type="http://schemas.openxmlformats.org/officeDocument/2006/relationships/tags" Target="../tags/tag141.xml" /><Relationship Id="rId13" Type="http://schemas.openxmlformats.org/officeDocument/2006/relationships/tags" Target="../tags/tag142.xml" /><Relationship Id="rId14" Type="http://schemas.openxmlformats.org/officeDocument/2006/relationships/tags" Target="../tags/tag143.xml" /><Relationship Id="rId15" Type="http://schemas.openxmlformats.org/officeDocument/2006/relationships/tags" Target="../tags/tag144.xml" /><Relationship Id="rId16" Type="http://schemas.openxmlformats.org/officeDocument/2006/relationships/tags" Target="../tags/tag145.xml" /><Relationship Id="rId17" Type="http://schemas.openxmlformats.org/officeDocument/2006/relationships/tags" Target="../tags/tag146.xml" /><Relationship Id="rId18" Type="http://schemas.openxmlformats.org/officeDocument/2006/relationships/tags" Target="../tags/tag147.xml" /><Relationship Id="rId19" Type="http://schemas.openxmlformats.org/officeDocument/2006/relationships/tags" Target="../tags/tag148.xml" /><Relationship Id="rId2" Type="http://schemas.openxmlformats.org/officeDocument/2006/relationships/notesSlide" Target="../notesSlides/notesSlide17.xml" /><Relationship Id="rId20" Type="http://schemas.openxmlformats.org/officeDocument/2006/relationships/tags" Target="../tags/tag149.xml" /><Relationship Id="rId21" Type="http://schemas.openxmlformats.org/officeDocument/2006/relationships/tags" Target="../tags/tag150.xml" /><Relationship Id="rId22" Type="http://schemas.openxmlformats.org/officeDocument/2006/relationships/tags" Target="../tags/tag151.xml" /><Relationship Id="rId23" Type="http://schemas.openxmlformats.org/officeDocument/2006/relationships/tags" Target="../tags/tag152.xml" /><Relationship Id="rId24" Type="http://schemas.openxmlformats.org/officeDocument/2006/relationships/tags" Target="../tags/tag153.xml" /><Relationship Id="rId25" Type="http://schemas.openxmlformats.org/officeDocument/2006/relationships/tags" Target="../tags/tag154.xml" /><Relationship Id="rId26" Type="http://schemas.openxmlformats.org/officeDocument/2006/relationships/tags" Target="../tags/tag155.xml" /><Relationship Id="rId27" Type="http://schemas.openxmlformats.org/officeDocument/2006/relationships/tags" Target="../tags/tag156.xml" /><Relationship Id="rId28" Type="http://schemas.openxmlformats.org/officeDocument/2006/relationships/tags" Target="../tags/tag157.xml" /><Relationship Id="rId29" Type="http://schemas.openxmlformats.org/officeDocument/2006/relationships/tags" Target="../tags/tag158.xml" /><Relationship Id="rId3" Type="http://schemas.openxmlformats.org/officeDocument/2006/relationships/tags" Target="../tags/tag132.xml" /><Relationship Id="rId30" Type="http://schemas.openxmlformats.org/officeDocument/2006/relationships/tags" Target="../tags/tag159.xml" /><Relationship Id="rId31" Type="http://schemas.openxmlformats.org/officeDocument/2006/relationships/tags" Target="../tags/tag160.xml" /><Relationship Id="rId32" Type="http://schemas.openxmlformats.org/officeDocument/2006/relationships/tags" Target="../tags/tag161.xml" /><Relationship Id="rId33" Type="http://schemas.openxmlformats.org/officeDocument/2006/relationships/tags" Target="../tags/tag162.xml" /><Relationship Id="rId34" Type="http://schemas.openxmlformats.org/officeDocument/2006/relationships/tags" Target="../tags/tag163.xml" /><Relationship Id="rId35" Type="http://schemas.openxmlformats.org/officeDocument/2006/relationships/tags" Target="../tags/tag164.xml" /><Relationship Id="rId36" Type="http://schemas.openxmlformats.org/officeDocument/2006/relationships/tags" Target="../tags/tag165.xml" /><Relationship Id="rId37" Type="http://schemas.openxmlformats.org/officeDocument/2006/relationships/tags" Target="../tags/tag166.xml" /><Relationship Id="rId38" Type="http://schemas.openxmlformats.org/officeDocument/2006/relationships/tags" Target="../tags/tag167.xml" /><Relationship Id="rId39" Type="http://schemas.openxmlformats.org/officeDocument/2006/relationships/tags" Target="../tags/tag168.xml" /><Relationship Id="rId4" Type="http://schemas.openxmlformats.org/officeDocument/2006/relationships/tags" Target="../tags/tag133.xml" /><Relationship Id="rId40" Type="http://schemas.openxmlformats.org/officeDocument/2006/relationships/tags" Target="../tags/tag169.xml" /><Relationship Id="rId41" Type="http://schemas.openxmlformats.org/officeDocument/2006/relationships/tags" Target="../tags/tag170.xml" /><Relationship Id="rId42" Type="http://schemas.openxmlformats.org/officeDocument/2006/relationships/tags" Target="../tags/tag171.xml" /><Relationship Id="rId43" Type="http://schemas.openxmlformats.org/officeDocument/2006/relationships/tags" Target="../tags/tag172.xml" /><Relationship Id="rId44" Type="http://schemas.openxmlformats.org/officeDocument/2006/relationships/tags" Target="../tags/tag173.xml" /><Relationship Id="rId45" Type="http://schemas.openxmlformats.org/officeDocument/2006/relationships/tags" Target="../tags/tag174.xml" /><Relationship Id="rId5" Type="http://schemas.openxmlformats.org/officeDocument/2006/relationships/tags" Target="../tags/tag134.xml" /><Relationship Id="rId6" Type="http://schemas.openxmlformats.org/officeDocument/2006/relationships/tags" Target="../tags/tag135.xml" /><Relationship Id="rId7" Type="http://schemas.openxmlformats.org/officeDocument/2006/relationships/tags" Target="../tags/tag136.xml" /><Relationship Id="rId8" Type="http://schemas.openxmlformats.org/officeDocument/2006/relationships/tags" Target="../tags/tag137.xml" /><Relationship Id="rId9" Type="http://schemas.openxmlformats.org/officeDocument/2006/relationships/tags" Target="../tags/tag138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178.xml" /><Relationship Id="rId4" Type="http://schemas.openxmlformats.org/officeDocument/2006/relationships/tags" Target="../tags/tag179.xml" /><Relationship Id="rId5" Type="http://schemas.openxmlformats.org/officeDocument/2006/relationships/tags" Target="../tags/tag180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184.xml" /><Relationship Id="rId4" Type="http://schemas.openxmlformats.org/officeDocument/2006/relationships/tags" Target="../tags/tag185.xml" /><Relationship Id="rId5" Type="http://schemas.openxmlformats.org/officeDocument/2006/relationships/tags" Target="../tags/tag18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190.xml" /><Relationship Id="rId4" Type="http://schemas.openxmlformats.org/officeDocument/2006/relationships/tags" Target="../tags/tag191.xml" /><Relationship Id="rId5" Type="http://schemas.openxmlformats.org/officeDocument/2006/relationships/tags" Target="../tags/tag19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196.xml" /><Relationship Id="rId4" Type="http://schemas.openxmlformats.org/officeDocument/2006/relationships/tags" Target="../tags/tag197.xml" /><Relationship Id="rId5" Type="http://schemas.openxmlformats.org/officeDocument/2006/relationships/tags" Target="../tags/tag198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202.xml" /><Relationship Id="rId4" Type="http://schemas.openxmlformats.org/officeDocument/2006/relationships/tags" Target="../tags/tag203.xml" /><Relationship Id="rId5" Type="http://schemas.openxmlformats.org/officeDocument/2006/relationships/tags" Target="../tags/tag20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tags" Target="../tags/tag208.xml" /><Relationship Id="rId4" Type="http://schemas.openxmlformats.org/officeDocument/2006/relationships/tags" Target="../tags/tag209.xml" /><Relationship Id="rId5" Type="http://schemas.openxmlformats.org/officeDocument/2006/relationships/tags" Target="../tags/tag210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tags" Target="../tags/tag214.xml" /><Relationship Id="rId4" Type="http://schemas.openxmlformats.org/officeDocument/2006/relationships/tags" Target="../tags/tag215.xml" /><Relationship Id="rId5" Type="http://schemas.openxmlformats.org/officeDocument/2006/relationships/tags" Target="../tags/tag216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Relationship Id="rId3" Type="http://schemas.openxmlformats.org/officeDocument/2006/relationships/tags" Target="../tags/tag220.xml" /><Relationship Id="rId4" Type="http://schemas.openxmlformats.org/officeDocument/2006/relationships/tags" Target="../tags/tag221.xml" /><Relationship Id="rId5" Type="http://schemas.openxmlformats.org/officeDocument/2006/relationships/tags" Target="../tags/tag22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tags" Target="../tags/tag226.xml" /><Relationship Id="rId4" Type="http://schemas.openxmlformats.org/officeDocument/2006/relationships/tags" Target="../tags/tag227.xml" /><Relationship Id="rId5" Type="http://schemas.openxmlformats.org/officeDocument/2006/relationships/tags" Target="../tags/tag228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29.xml" /><Relationship Id="rId3" Type="http://schemas.openxmlformats.org/officeDocument/2006/relationships/tags" Target="../tags/tag230.xml" /><Relationship Id="rId4" Type="http://schemas.openxmlformats.org/officeDocument/2006/relationships/tags" Target="../tags/tag23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32.xml" /><Relationship Id="rId3" Type="http://schemas.openxmlformats.org/officeDocument/2006/relationships/tags" Target="../tags/tag233.xml" /><Relationship Id="rId4" Type="http://schemas.openxmlformats.org/officeDocument/2006/relationships/tags" Target="../tags/tag234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7.xml" /><Relationship Id="rId3" Type="http://schemas.openxmlformats.org/officeDocument/2006/relationships/tags" Target="../tags/tag238.xml" /><Relationship Id="rId4" Type="http://schemas.openxmlformats.org/officeDocument/2006/relationships/tags" Target="../tags/tag239.xml" /><Relationship Id="rId5" Type="http://schemas.openxmlformats.org/officeDocument/2006/relationships/tags" Target="../tags/tag24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8.xml" /><Relationship Id="rId3" Type="http://schemas.openxmlformats.org/officeDocument/2006/relationships/tags" Target="../tags/tag244.xml" /><Relationship Id="rId4" Type="http://schemas.openxmlformats.org/officeDocument/2006/relationships/tags" Target="../tags/tag245.xml" /><Relationship Id="rId5" Type="http://schemas.openxmlformats.org/officeDocument/2006/relationships/tags" Target="../tags/tag246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56.xml" /><Relationship Id="rId11" Type="http://schemas.openxmlformats.org/officeDocument/2006/relationships/image" Target="../media/image13.jpeg" /><Relationship Id="rId12" Type="http://schemas.openxmlformats.org/officeDocument/2006/relationships/tags" Target="../tags/tag257.xml" /><Relationship Id="rId13" Type="http://schemas.openxmlformats.org/officeDocument/2006/relationships/tags" Target="../tags/tag258.xml" /><Relationship Id="rId14" Type="http://schemas.openxmlformats.org/officeDocument/2006/relationships/image" Target="../media/image14.jpeg" /><Relationship Id="rId15" Type="http://schemas.openxmlformats.org/officeDocument/2006/relationships/tags" Target="../tags/tag259.xml" /><Relationship Id="rId16" Type="http://schemas.openxmlformats.org/officeDocument/2006/relationships/image" Target="../media/image15.jpeg" /><Relationship Id="rId17" Type="http://schemas.openxmlformats.org/officeDocument/2006/relationships/tags" Target="../tags/tag260.xml" /><Relationship Id="rId18" Type="http://schemas.openxmlformats.org/officeDocument/2006/relationships/image" Target="../media/image16.jpeg" /><Relationship Id="rId19" Type="http://schemas.openxmlformats.org/officeDocument/2006/relationships/tags" Target="../tags/tag261.xml" /><Relationship Id="rId2" Type="http://schemas.openxmlformats.org/officeDocument/2006/relationships/notesSlide" Target="../notesSlides/notesSlide29.xml" /><Relationship Id="rId20" Type="http://schemas.openxmlformats.org/officeDocument/2006/relationships/tags" Target="../tags/tag262.xml" /><Relationship Id="rId21" Type="http://schemas.openxmlformats.org/officeDocument/2006/relationships/tags" Target="../tags/tag263.xml" /><Relationship Id="rId22" Type="http://schemas.openxmlformats.org/officeDocument/2006/relationships/tags" Target="../tags/tag264.xml" /><Relationship Id="rId23" Type="http://schemas.openxmlformats.org/officeDocument/2006/relationships/tags" Target="../tags/tag265.xml" /><Relationship Id="rId24" Type="http://schemas.openxmlformats.org/officeDocument/2006/relationships/tags" Target="../tags/tag266.xml" /><Relationship Id="rId25" Type="http://schemas.openxmlformats.org/officeDocument/2006/relationships/tags" Target="../tags/tag267.xml" /><Relationship Id="rId26" Type="http://schemas.openxmlformats.org/officeDocument/2006/relationships/tags" Target="../tags/tag268.xml" /><Relationship Id="rId27" Type="http://schemas.openxmlformats.org/officeDocument/2006/relationships/tags" Target="../tags/tag269.xml" /><Relationship Id="rId28" Type="http://schemas.openxmlformats.org/officeDocument/2006/relationships/tags" Target="../tags/tag270.xml" /><Relationship Id="rId29" Type="http://schemas.openxmlformats.org/officeDocument/2006/relationships/tags" Target="../tags/tag271.xml" /><Relationship Id="rId3" Type="http://schemas.openxmlformats.org/officeDocument/2006/relationships/tags" Target="../tags/tag250.xml" /><Relationship Id="rId30" Type="http://schemas.openxmlformats.org/officeDocument/2006/relationships/tags" Target="../tags/tag272.xml" /><Relationship Id="rId31" Type="http://schemas.openxmlformats.org/officeDocument/2006/relationships/tags" Target="../tags/tag273.xml" /><Relationship Id="rId32" Type="http://schemas.openxmlformats.org/officeDocument/2006/relationships/tags" Target="../tags/tag274.xml" /><Relationship Id="rId4" Type="http://schemas.openxmlformats.org/officeDocument/2006/relationships/tags" Target="../tags/tag251.xml" /><Relationship Id="rId5" Type="http://schemas.openxmlformats.org/officeDocument/2006/relationships/tags" Target="../tags/tag252.xml" /><Relationship Id="rId6" Type="http://schemas.openxmlformats.org/officeDocument/2006/relationships/tags" Target="../tags/tag253.xml" /><Relationship Id="rId7" Type="http://schemas.openxmlformats.org/officeDocument/2006/relationships/tags" Target="../tags/tag254.xml" /><Relationship Id="rId8" Type="http://schemas.openxmlformats.org/officeDocument/2006/relationships/tags" Target="../tags/tag255.xml" /><Relationship Id="rId9" Type="http://schemas.openxmlformats.org/officeDocument/2006/relationships/image" Target="../media/image12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84.xml" /><Relationship Id="rId11" Type="http://schemas.openxmlformats.org/officeDocument/2006/relationships/image" Target="../media/image13.jpeg" /><Relationship Id="rId12" Type="http://schemas.openxmlformats.org/officeDocument/2006/relationships/tags" Target="../tags/tag285.xml" /><Relationship Id="rId13" Type="http://schemas.openxmlformats.org/officeDocument/2006/relationships/tags" Target="../tags/tag286.xml" /><Relationship Id="rId14" Type="http://schemas.openxmlformats.org/officeDocument/2006/relationships/image" Target="../media/image14.jpeg" /><Relationship Id="rId15" Type="http://schemas.openxmlformats.org/officeDocument/2006/relationships/tags" Target="../tags/tag287.xml" /><Relationship Id="rId16" Type="http://schemas.openxmlformats.org/officeDocument/2006/relationships/image" Target="../media/image15.jpeg" /><Relationship Id="rId17" Type="http://schemas.openxmlformats.org/officeDocument/2006/relationships/tags" Target="../tags/tag288.xml" /><Relationship Id="rId18" Type="http://schemas.openxmlformats.org/officeDocument/2006/relationships/image" Target="../media/image16.jpeg" /><Relationship Id="rId19" Type="http://schemas.openxmlformats.org/officeDocument/2006/relationships/tags" Target="../tags/tag289.xml" /><Relationship Id="rId2" Type="http://schemas.openxmlformats.org/officeDocument/2006/relationships/notesSlide" Target="../notesSlides/notesSlide30.xml" /><Relationship Id="rId20" Type="http://schemas.openxmlformats.org/officeDocument/2006/relationships/tags" Target="../tags/tag290.xml" /><Relationship Id="rId21" Type="http://schemas.openxmlformats.org/officeDocument/2006/relationships/tags" Target="../tags/tag291.xml" /><Relationship Id="rId22" Type="http://schemas.openxmlformats.org/officeDocument/2006/relationships/tags" Target="../tags/tag292.xml" /><Relationship Id="rId23" Type="http://schemas.openxmlformats.org/officeDocument/2006/relationships/tags" Target="../tags/tag293.xml" /><Relationship Id="rId24" Type="http://schemas.openxmlformats.org/officeDocument/2006/relationships/tags" Target="../tags/tag294.xml" /><Relationship Id="rId25" Type="http://schemas.openxmlformats.org/officeDocument/2006/relationships/tags" Target="../tags/tag295.xml" /><Relationship Id="rId26" Type="http://schemas.openxmlformats.org/officeDocument/2006/relationships/tags" Target="../tags/tag296.xml" /><Relationship Id="rId27" Type="http://schemas.openxmlformats.org/officeDocument/2006/relationships/tags" Target="../tags/tag297.xml" /><Relationship Id="rId28" Type="http://schemas.openxmlformats.org/officeDocument/2006/relationships/tags" Target="../tags/tag298.xml" /><Relationship Id="rId29" Type="http://schemas.openxmlformats.org/officeDocument/2006/relationships/tags" Target="../tags/tag299.xml" /><Relationship Id="rId3" Type="http://schemas.openxmlformats.org/officeDocument/2006/relationships/tags" Target="../tags/tag278.xml" /><Relationship Id="rId30" Type="http://schemas.openxmlformats.org/officeDocument/2006/relationships/tags" Target="../tags/tag300.xml" /><Relationship Id="rId31" Type="http://schemas.openxmlformats.org/officeDocument/2006/relationships/tags" Target="../tags/tag301.xml" /><Relationship Id="rId32" Type="http://schemas.openxmlformats.org/officeDocument/2006/relationships/tags" Target="../tags/tag302.xml" /><Relationship Id="rId33" Type="http://schemas.openxmlformats.org/officeDocument/2006/relationships/tags" Target="../tags/tag303.xml" /><Relationship Id="rId34" Type="http://schemas.openxmlformats.org/officeDocument/2006/relationships/tags" Target="../tags/tag304.xml" /><Relationship Id="rId35" Type="http://schemas.openxmlformats.org/officeDocument/2006/relationships/tags" Target="../tags/tag305.xml" /><Relationship Id="rId36" Type="http://schemas.openxmlformats.org/officeDocument/2006/relationships/tags" Target="../tags/tag306.xml" /><Relationship Id="rId37" Type="http://schemas.openxmlformats.org/officeDocument/2006/relationships/tags" Target="../tags/tag307.xml" /><Relationship Id="rId38" Type="http://schemas.openxmlformats.org/officeDocument/2006/relationships/tags" Target="../tags/tag308.xml" /><Relationship Id="rId4" Type="http://schemas.openxmlformats.org/officeDocument/2006/relationships/tags" Target="../tags/tag279.xml" /><Relationship Id="rId5" Type="http://schemas.openxmlformats.org/officeDocument/2006/relationships/tags" Target="../tags/tag280.xml" /><Relationship Id="rId6" Type="http://schemas.openxmlformats.org/officeDocument/2006/relationships/tags" Target="../tags/tag281.xml" /><Relationship Id="rId7" Type="http://schemas.openxmlformats.org/officeDocument/2006/relationships/tags" Target="../tags/tag282.xml" /><Relationship Id="rId8" Type="http://schemas.openxmlformats.org/officeDocument/2006/relationships/tags" Target="../tags/tag283.xml" /><Relationship Id="rId9" Type="http://schemas.openxmlformats.org/officeDocument/2006/relationships/image" Target="../media/image12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18.xml" /><Relationship Id="rId11" Type="http://schemas.openxmlformats.org/officeDocument/2006/relationships/image" Target="../media/image13.jpeg" /><Relationship Id="rId12" Type="http://schemas.openxmlformats.org/officeDocument/2006/relationships/tags" Target="../tags/tag319.xml" /><Relationship Id="rId13" Type="http://schemas.openxmlformats.org/officeDocument/2006/relationships/tags" Target="../tags/tag320.xml" /><Relationship Id="rId14" Type="http://schemas.openxmlformats.org/officeDocument/2006/relationships/image" Target="../media/image14.jpeg" /><Relationship Id="rId15" Type="http://schemas.openxmlformats.org/officeDocument/2006/relationships/tags" Target="../tags/tag321.xml" /><Relationship Id="rId16" Type="http://schemas.openxmlformats.org/officeDocument/2006/relationships/image" Target="../media/image15.jpeg" /><Relationship Id="rId17" Type="http://schemas.openxmlformats.org/officeDocument/2006/relationships/tags" Target="../tags/tag322.xml" /><Relationship Id="rId18" Type="http://schemas.openxmlformats.org/officeDocument/2006/relationships/image" Target="../media/image16.jpeg" /><Relationship Id="rId19" Type="http://schemas.openxmlformats.org/officeDocument/2006/relationships/tags" Target="../tags/tag323.xml" /><Relationship Id="rId2" Type="http://schemas.openxmlformats.org/officeDocument/2006/relationships/notesSlide" Target="../notesSlides/notesSlide31.xml" /><Relationship Id="rId20" Type="http://schemas.openxmlformats.org/officeDocument/2006/relationships/tags" Target="../tags/tag324.xml" /><Relationship Id="rId21" Type="http://schemas.openxmlformats.org/officeDocument/2006/relationships/tags" Target="../tags/tag325.xml" /><Relationship Id="rId22" Type="http://schemas.openxmlformats.org/officeDocument/2006/relationships/tags" Target="../tags/tag326.xml" /><Relationship Id="rId23" Type="http://schemas.openxmlformats.org/officeDocument/2006/relationships/tags" Target="../tags/tag327.xml" /><Relationship Id="rId24" Type="http://schemas.openxmlformats.org/officeDocument/2006/relationships/tags" Target="../tags/tag328.xml" /><Relationship Id="rId25" Type="http://schemas.openxmlformats.org/officeDocument/2006/relationships/tags" Target="../tags/tag329.xml" /><Relationship Id="rId26" Type="http://schemas.openxmlformats.org/officeDocument/2006/relationships/tags" Target="../tags/tag330.xml" /><Relationship Id="rId27" Type="http://schemas.openxmlformats.org/officeDocument/2006/relationships/tags" Target="../tags/tag331.xml" /><Relationship Id="rId28" Type="http://schemas.openxmlformats.org/officeDocument/2006/relationships/tags" Target="../tags/tag332.xml" /><Relationship Id="rId29" Type="http://schemas.openxmlformats.org/officeDocument/2006/relationships/tags" Target="../tags/tag333.xml" /><Relationship Id="rId3" Type="http://schemas.openxmlformats.org/officeDocument/2006/relationships/tags" Target="../tags/tag312.xml" /><Relationship Id="rId30" Type="http://schemas.openxmlformats.org/officeDocument/2006/relationships/tags" Target="../tags/tag334.xml" /><Relationship Id="rId31" Type="http://schemas.openxmlformats.org/officeDocument/2006/relationships/tags" Target="../tags/tag335.xml" /><Relationship Id="rId32" Type="http://schemas.openxmlformats.org/officeDocument/2006/relationships/tags" Target="../tags/tag336.xml" /><Relationship Id="rId33" Type="http://schemas.openxmlformats.org/officeDocument/2006/relationships/tags" Target="../tags/tag337.xml" /><Relationship Id="rId34" Type="http://schemas.openxmlformats.org/officeDocument/2006/relationships/tags" Target="../tags/tag338.xml" /><Relationship Id="rId35" Type="http://schemas.openxmlformats.org/officeDocument/2006/relationships/tags" Target="../tags/tag339.xml" /><Relationship Id="rId36" Type="http://schemas.openxmlformats.org/officeDocument/2006/relationships/tags" Target="../tags/tag340.xml" /><Relationship Id="rId37" Type="http://schemas.openxmlformats.org/officeDocument/2006/relationships/tags" Target="../tags/tag341.xml" /><Relationship Id="rId38" Type="http://schemas.openxmlformats.org/officeDocument/2006/relationships/tags" Target="../tags/tag342.xml" /><Relationship Id="rId39" Type="http://schemas.openxmlformats.org/officeDocument/2006/relationships/tags" Target="../tags/tag343.xml" /><Relationship Id="rId4" Type="http://schemas.openxmlformats.org/officeDocument/2006/relationships/tags" Target="../tags/tag313.xml" /><Relationship Id="rId5" Type="http://schemas.openxmlformats.org/officeDocument/2006/relationships/tags" Target="../tags/tag314.xml" /><Relationship Id="rId6" Type="http://schemas.openxmlformats.org/officeDocument/2006/relationships/tags" Target="../tags/tag315.xml" /><Relationship Id="rId7" Type="http://schemas.openxmlformats.org/officeDocument/2006/relationships/tags" Target="../tags/tag316.xml" /><Relationship Id="rId8" Type="http://schemas.openxmlformats.org/officeDocument/2006/relationships/tags" Target="../tags/tag317.xml" /><Relationship Id="rId9" Type="http://schemas.openxmlformats.org/officeDocument/2006/relationships/image" Target="../media/image12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53.xml" /><Relationship Id="rId11" Type="http://schemas.openxmlformats.org/officeDocument/2006/relationships/image" Target="../media/image13.jpeg" /><Relationship Id="rId12" Type="http://schemas.openxmlformats.org/officeDocument/2006/relationships/tags" Target="../tags/tag354.xml" /><Relationship Id="rId13" Type="http://schemas.openxmlformats.org/officeDocument/2006/relationships/tags" Target="../tags/tag355.xml" /><Relationship Id="rId14" Type="http://schemas.openxmlformats.org/officeDocument/2006/relationships/image" Target="../media/image14.jpeg" /><Relationship Id="rId15" Type="http://schemas.openxmlformats.org/officeDocument/2006/relationships/tags" Target="../tags/tag356.xml" /><Relationship Id="rId16" Type="http://schemas.openxmlformats.org/officeDocument/2006/relationships/image" Target="../media/image15.jpeg" /><Relationship Id="rId17" Type="http://schemas.openxmlformats.org/officeDocument/2006/relationships/tags" Target="../tags/tag357.xml" /><Relationship Id="rId18" Type="http://schemas.openxmlformats.org/officeDocument/2006/relationships/image" Target="../media/image16.jpeg" /><Relationship Id="rId19" Type="http://schemas.openxmlformats.org/officeDocument/2006/relationships/tags" Target="../tags/tag358.xml" /><Relationship Id="rId2" Type="http://schemas.openxmlformats.org/officeDocument/2006/relationships/notesSlide" Target="../notesSlides/notesSlide32.xml" /><Relationship Id="rId20" Type="http://schemas.openxmlformats.org/officeDocument/2006/relationships/tags" Target="../tags/tag359.xml" /><Relationship Id="rId21" Type="http://schemas.openxmlformats.org/officeDocument/2006/relationships/tags" Target="../tags/tag360.xml" /><Relationship Id="rId22" Type="http://schemas.openxmlformats.org/officeDocument/2006/relationships/tags" Target="../tags/tag361.xml" /><Relationship Id="rId23" Type="http://schemas.openxmlformats.org/officeDocument/2006/relationships/tags" Target="../tags/tag362.xml" /><Relationship Id="rId24" Type="http://schemas.openxmlformats.org/officeDocument/2006/relationships/tags" Target="../tags/tag363.xml" /><Relationship Id="rId25" Type="http://schemas.openxmlformats.org/officeDocument/2006/relationships/tags" Target="../tags/tag364.xml" /><Relationship Id="rId26" Type="http://schemas.openxmlformats.org/officeDocument/2006/relationships/tags" Target="../tags/tag365.xml" /><Relationship Id="rId27" Type="http://schemas.openxmlformats.org/officeDocument/2006/relationships/tags" Target="../tags/tag366.xml" /><Relationship Id="rId28" Type="http://schemas.openxmlformats.org/officeDocument/2006/relationships/tags" Target="../tags/tag367.xml" /><Relationship Id="rId29" Type="http://schemas.openxmlformats.org/officeDocument/2006/relationships/tags" Target="../tags/tag368.xml" /><Relationship Id="rId3" Type="http://schemas.openxmlformats.org/officeDocument/2006/relationships/tags" Target="../tags/tag347.xml" /><Relationship Id="rId30" Type="http://schemas.openxmlformats.org/officeDocument/2006/relationships/tags" Target="../tags/tag369.xml" /><Relationship Id="rId31" Type="http://schemas.openxmlformats.org/officeDocument/2006/relationships/tags" Target="../tags/tag370.xml" /><Relationship Id="rId32" Type="http://schemas.openxmlformats.org/officeDocument/2006/relationships/tags" Target="../tags/tag371.xml" /><Relationship Id="rId33" Type="http://schemas.openxmlformats.org/officeDocument/2006/relationships/tags" Target="../tags/tag372.xml" /><Relationship Id="rId34" Type="http://schemas.openxmlformats.org/officeDocument/2006/relationships/tags" Target="../tags/tag373.xml" /><Relationship Id="rId35" Type="http://schemas.openxmlformats.org/officeDocument/2006/relationships/tags" Target="../tags/tag374.xml" /><Relationship Id="rId36" Type="http://schemas.openxmlformats.org/officeDocument/2006/relationships/tags" Target="../tags/tag375.xml" /><Relationship Id="rId37" Type="http://schemas.openxmlformats.org/officeDocument/2006/relationships/tags" Target="../tags/tag376.xml" /><Relationship Id="rId38" Type="http://schemas.openxmlformats.org/officeDocument/2006/relationships/tags" Target="../tags/tag377.xml" /><Relationship Id="rId39" Type="http://schemas.openxmlformats.org/officeDocument/2006/relationships/tags" Target="../tags/tag378.xml" /><Relationship Id="rId4" Type="http://schemas.openxmlformats.org/officeDocument/2006/relationships/tags" Target="../tags/tag348.xml" /><Relationship Id="rId40" Type="http://schemas.openxmlformats.org/officeDocument/2006/relationships/tags" Target="../tags/tag379.xml" /><Relationship Id="rId5" Type="http://schemas.openxmlformats.org/officeDocument/2006/relationships/tags" Target="../tags/tag349.xml" /><Relationship Id="rId6" Type="http://schemas.openxmlformats.org/officeDocument/2006/relationships/tags" Target="../tags/tag350.xml" /><Relationship Id="rId7" Type="http://schemas.openxmlformats.org/officeDocument/2006/relationships/tags" Target="../tags/tag351.xml" /><Relationship Id="rId8" Type="http://schemas.openxmlformats.org/officeDocument/2006/relationships/tags" Target="../tags/tag352.xml" /><Relationship Id="rId9" Type="http://schemas.openxmlformats.org/officeDocument/2006/relationships/image" Target="../media/image12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3.xml" /><Relationship Id="rId3" Type="http://schemas.openxmlformats.org/officeDocument/2006/relationships/tags" Target="../tags/tag383.xml" /><Relationship Id="rId4" Type="http://schemas.openxmlformats.org/officeDocument/2006/relationships/tags" Target="../tags/tag384.xml" /><Relationship Id="rId5" Type="http://schemas.openxmlformats.org/officeDocument/2006/relationships/tags" Target="../tags/tag385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4.xml" /><Relationship Id="rId3" Type="http://schemas.openxmlformats.org/officeDocument/2006/relationships/tags" Target="../tags/tag389.xml" /><Relationship Id="rId4" Type="http://schemas.openxmlformats.org/officeDocument/2006/relationships/tags" Target="../tags/tag390.xml" /><Relationship Id="rId5" Type="http://schemas.openxmlformats.org/officeDocument/2006/relationships/tags" Target="../tags/tag391.xml" /><Relationship Id="rId6" Type="http://schemas.openxmlformats.org/officeDocument/2006/relationships/hyperlink" Target="mailto:stephen.donnelly@endace.com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How </a:t>
            </a:r>
            <a:r>
              <a:rPr lang="en-US" smtClean="0"/>
              <a:t>long is a packet?</a:t>
            </a:r>
            <a:endParaRPr sz="36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59257" y="2491384"/>
            <a:ext cx="2813127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1"/>
              </a:buClr>
              <a:buSzPts val="2000"/>
              <a:buFont typeface="Arial"/>
              <a:buNone/>
            </a:pPr>
            <a:r>
              <a:rPr lang="en-US" sz="2000" b="0" i="0" u="none" strike="noStrike" cap="none" smtClean="0">
                <a:latin typeface="Tahoma"/>
                <a:ea typeface="Tahoma"/>
                <a:cs typeface="Tahoma"/>
                <a:sym typeface="Tahoma"/>
              </a:rPr>
              <a:t>(And does it matter?)</a:t>
            </a:r>
            <a:endParaRPr sz="2000" b="0" i="0" u="none" strike="noStrike" cap="none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5590317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Window</a:t>
            </a:r>
            <a:endParaRPr lang="en-NZ"/>
          </a:p>
        </p:txBody>
      </p:sp>
      <p:sp>
        <p:nvSpPr>
          <p:cNvPr id="3" name="Tex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>
            <a:blip r:embed="rId3"/>
            <a:stretch>
              <a:fillRect l="-743" r="0"/>
            </a:stretch>
          </a:blipFill>
        </p:spPr>
        <p:txBody>
          <a:bodyPr/>
          <a:lstStyle/>
          <a:p>
            <a:r>
              <a:rPr lang="en-N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306157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TCP Autotuning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mtClean="0"/>
              <a:t>Modern OS support Autotuning</a:t>
            </a:r>
          </a:p>
          <a:p>
            <a:pPr lvl="1"/>
            <a:r>
              <a:rPr lang="en-NZ" smtClean="0"/>
              <a:t>Don’t pre-allocate large buffers to save memory</a:t>
            </a:r>
          </a:p>
          <a:p>
            <a:pPr lvl="1"/>
            <a:r>
              <a:rPr lang="en-NZ" smtClean="0"/>
              <a:t>Dynamically increase Window if needed (to a limit)</a:t>
            </a:r>
          </a:p>
          <a:p>
            <a:r>
              <a:rPr lang="en-NZ" smtClean="0"/>
              <a:t>Not all devices on Internet run modern OS</a:t>
            </a:r>
          </a:p>
          <a:p>
            <a:r>
              <a:rPr lang="en-NZ" smtClean="0"/>
              <a:t>Is Autotuning enough?</a:t>
            </a:r>
          </a:p>
          <a:p>
            <a:pPr lvl="1"/>
            <a:r>
              <a:rPr lang="en-NZ" smtClean="0"/>
              <a:t>TCP over very high BDP?</a:t>
            </a:r>
          </a:p>
          <a:p>
            <a:pPr lvl="1"/>
            <a:r>
              <a:rPr lang="en-NZ" smtClean="0"/>
              <a:t>Really long path and/or really high bandwidth</a:t>
            </a:r>
          </a:p>
          <a:p>
            <a:endParaRPr lang="en-NZ" smtClean="0"/>
          </a:p>
        </p:txBody>
      </p:sp>
    </p:spTree>
    <p:extLst>
      <p:ext uri="{BB962C8B-B14F-4D97-AF65-F5344CB8AC3E}">
        <p14:creationId xmlns:p14="http://schemas.microsoft.com/office/powerpoint/2010/main" val="330829562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Really long paths</a:t>
            </a:r>
            <a:endParaRPr lang="en-NZ"/>
          </a:p>
        </p:txBody>
      </p:sp>
      <p:pic>
        <p:nvPicPr>
          <p:cNvPr id="4" name="DimMatureJunco">
            <a:hlinkClick action="ppaction://media"/>
          </p:cNvPr>
          <p:cNvPicPr>
            <a:picLocks noChangeAspect="1"/>
          </p:cNvPicPr>
          <p:nvPr>
            <a:videoFile r:link="rId7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694" y="920977"/>
            <a:ext cx="6934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62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afterEffect">
                                  <p:childTnLst>
                                    <p:cmd type="call" cmd="playFrom(0.0)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NZ" smtClean="0"/>
              <a:t>🌙</a:t>
            </a:r>
            <a:r>
              <a:rPr lang="en-US" smtClean="0"/>
              <a:t> to </a:t>
            </a:r>
            <a:r>
              <a:rPr lang="en-NZ" smtClean="0"/>
              <a:t>🌎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LADEE satellite orbited the moon in 2013</a:t>
            </a:r>
          </a:p>
          <a:p>
            <a:pPr lvl="1"/>
            <a:r>
              <a:rPr lang="en-US" smtClean="0"/>
              <a:t>Lunar Laser Communications Demonstration (LLCD)</a:t>
            </a:r>
          </a:p>
          <a:p>
            <a:pPr lvl="1"/>
            <a:r>
              <a:rPr lang="en-US" smtClean="0"/>
              <a:t>622Mb/s over 384400km (1.28 light seconds)</a:t>
            </a:r>
          </a:p>
          <a:p>
            <a:pPr lvl="1"/>
            <a:r>
              <a:rPr lang="en-US" smtClean="0"/>
              <a:t>Bandwidth-delay product = 99.6MB</a:t>
            </a:r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83" y="3028121"/>
            <a:ext cx="5652138" cy="173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0846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92952" y="1193801"/>
            <a:ext cx="8208454" cy="854455"/>
          </a:xfrm>
        </p:spPr>
        <p:txBody>
          <a:bodyPr/>
          <a:lstStyle/>
          <a:p>
            <a:r>
              <a:rPr lang="en-US" smtClean="0"/>
              <a:t>How long is an </a:t>
            </a:r>
            <a:r>
              <a:rPr lang="en-US" i="1" smtClean="0"/>
              <a:t>Ethernet</a:t>
            </a:r>
            <a:r>
              <a:rPr lang="en-US" i="1"/>
              <a:t> </a:t>
            </a:r>
            <a:r>
              <a:rPr lang="en-US" i="1" smtClean="0"/>
              <a:t>frame</a:t>
            </a:r>
            <a:r>
              <a:rPr lang="en-US" smtClean="0"/>
              <a:t>?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Back to Earth</a:t>
            </a:r>
            <a:endParaRPr lang="en-NZ"/>
          </a:p>
        </p:txBody>
      </p:sp>
      <p:sp>
        <p:nvSpPr>
          <p:cNvPr id="35" name="Rectangle 34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2302179" y="2623592"/>
            <a:ext cx="81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DST MAC</a:t>
            </a:r>
            <a:endParaRPr lang="en-NZ"/>
          </a:p>
        </p:txBody>
      </p:sp>
      <p:sp>
        <p:nvSpPr>
          <p:cNvPr id="36" name="Rectangle 35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3112179" y="2623592"/>
            <a:ext cx="81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SRC MAC</a:t>
            </a:r>
            <a:endParaRPr lang="en-NZ"/>
          </a:p>
        </p:txBody>
      </p:sp>
      <p:sp>
        <p:nvSpPr>
          <p:cNvPr id="37" name="Rectangle 36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3922179" y="2623592"/>
            <a:ext cx="27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Rectangle 37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5812179" y="2623592"/>
            <a:ext cx="54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FCS</a:t>
            </a:r>
            <a:endParaRPr lang="en-NZ"/>
          </a:p>
        </p:txBody>
      </p:sp>
      <p:sp>
        <p:nvSpPr>
          <p:cNvPr id="39" name="Rectangle 38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4192179" y="2623592"/>
            <a:ext cx="1620000" cy="540000"/>
          </a:xfrm>
          <a:prstGeom prst="rect">
            <a:avLst/>
          </a:prstGeom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Ethernet Payload</a:t>
            </a:r>
            <a:endParaRPr lang="en-NZ"/>
          </a:p>
        </p:txBody>
      </p:sp>
      <p:sp>
        <p:nvSpPr>
          <p:cNvPr id="41" name="TextBox 40"/>
          <p:cNvSpPr txBox="1"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3615232" y="2252682"/>
            <a:ext cx="883896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Type/Length</a:t>
            </a:r>
            <a:endParaRPr lang="en-NZ"/>
          </a:p>
        </p:txBody>
      </p:sp>
      <p:cxnSp>
        <p:nvCxnSpPr>
          <p:cNvPr id="42" name="Straight Connector 41"/>
          <p:cNvCxnSpPr>
            <a:cxnSpLocks noChangeAspect="1"/>
            <a:stCxn id="41" idx="2"/>
          </p:cNvCxnSpPr>
          <p:nvPr>
            <p:custDataLst>
              <p:tags r:id="rId12"/>
            </p:custDataLst>
          </p:nvPr>
        </p:nvCxnSpPr>
        <p:spPr>
          <a:xfrm flipH="1">
            <a:off x="4054286" y="2483515"/>
            <a:ext cx="2894" cy="241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 noChangeAspect="1"/>
          </p:cNvCxnSpPr>
          <p:nvPr>
            <p:custDataLst>
              <p:tags r:id="rId13"/>
            </p:custDataLst>
          </p:nvPr>
        </p:nvCxnSpPr>
        <p:spPr>
          <a:xfrm flipH="1">
            <a:off x="2309264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2600660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smtClean="0"/>
              <a:t>6</a:t>
            </a:r>
            <a:endParaRPr lang="en-NZ"/>
          </a:p>
        </p:txBody>
      </p:sp>
      <p:cxnSp>
        <p:nvCxnSpPr>
          <p:cNvPr id="45" name="Straight Connector 44"/>
          <p:cNvCxnSpPr>
            <a:cxnSpLocks noChangeAspect="1"/>
          </p:cNvCxnSpPr>
          <p:nvPr>
            <p:custDataLst>
              <p:tags r:id="rId15"/>
            </p:custDataLst>
          </p:nvPr>
        </p:nvCxnSpPr>
        <p:spPr>
          <a:xfrm flipH="1">
            <a:off x="3112179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3410660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smtClean="0"/>
              <a:t>6</a:t>
            </a:r>
            <a:endParaRPr lang="en-NZ"/>
          </a:p>
        </p:txBody>
      </p:sp>
      <p:cxnSp>
        <p:nvCxnSpPr>
          <p:cNvPr id="48" name="Straight Connector 47"/>
          <p:cNvCxnSpPr>
            <a:cxnSpLocks noChangeAspect="1"/>
          </p:cNvCxnSpPr>
          <p:nvPr>
            <p:custDataLst>
              <p:tags r:id="rId17"/>
            </p:custDataLst>
          </p:nvPr>
        </p:nvCxnSpPr>
        <p:spPr>
          <a:xfrm flipH="1">
            <a:off x="3921746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 noChangeAspect="1"/>
          </p:cNvCxnSpPr>
          <p:nvPr>
            <p:custDataLst>
              <p:tags r:id="rId18"/>
            </p:custDataLst>
          </p:nvPr>
        </p:nvCxnSpPr>
        <p:spPr>
          <a:xfrm flipH="1">
            <a:off x="4192179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3927600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/>
              <a:t>2</a:t>
            </a:r>
            <a:endParaRPr lang="en-NZ"/>
          </a:p>
        </p:txBody>
      </p:sp>
      <p:cxnSp>
        <p:nvCxnSpPr>
          <p:cNvPr id="51" name="Straight Connector 50"/>
          <p:cNvCxnSpPr>
            <a:cxnSpLocks noChangeAspect="1"/>
          </p:cNvCxnSpPr>
          <p:nvPr>
            <p:custDataLst>
              <p:tags r:id="rId20"/>
            </p:custDataLst>
          </p:nvPr>
        </p:nvCxnSpPr>
        <p:spPr>
          <a:xfrm flipH="1">
            <a:off x="5812179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 noChangeAspect="1"/>
          </p:cNvCxnSpPr>
          <p:nvPr>
            <p:custDataLst>
              <p:tags r:id="rId21"/>
            </p:custDataLst>
          </p:nvPr>
        </p:nvCxnSpPr>
        <p:spPr>
          <a:xfrm flipH="1">
            <a:off x="6351998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spect="1"/>
          </p:cNvSpPr>
          <p:nvPr>
            <p:custDataLst>
              <p:tags r:id="rId22"/>
            </p:custDataLst>
          </p:nvPr>
        </p:nvSpPr>
        <p:spPr>
          <a:xfrm>
            <a:off x="5975570" y="31834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smtClean="0"/>
              <a:t>4</a:t>
            </a:r>
            <a:endParaRPr lang="en-NZ"/>
          </a:p>
        </p:txBody>
      </p:sp>
      <p:sp>
        <p:nvSpPr>
          <p:cNvPr id="54" name="TextBox 53"/>
          <p:cNvSpPr txBox="1">
            <a:spLocks noChangeAspect="1"/>
          </p:cNvSpPr>
          <p:nvPr>
            <p:custDataLst>
              <p:tags r:id="rId23"/>
            </p:custDataLst>
          </p:nvPr>
        </p:nvSpPr>
        <p:spPr>
          <a:xfrm>
            <a:off x="4768764" y="318399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smtClean="0"/>
              <a:t>46-1500</a:t>
            </a:r>
            <a:endParaRPr lang="en-NZ"/>
          </a:p>
        </p:txBody>
      </p:sp>
      <p:cxnSp>
        <p:nvCxnSpPr>
          <p:cNvPr id="55" name="Straight Connector 54"/>
          <p:cNvCxnSpPr>
            <a:cxnSpLocks noChangeAspect="1"/>
          </p:cNvCxnSpPr>
          <p:nvPr>
            <p:custDataLst>
              <p:tags r:id="rId24"/>
            </p:custDataLst>
          </p:nvPr>
        </p:nvCxnSpPr>
        <p:spPr>
          <a:xfrm flipH="1">
            <a:off x="2313489" y="3443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ChangeAspect="1"/>
          </p:cNvCxnSpPr>
          <p:nvPr>
            <p:custDataLst>
              <p:tags r:id="rId25"/>
            </p:custDataLst>
          </p:nvPr>
        </p:nvCxnSpPr>
        <p:spPr>
          <a:xfrm flipH="1">
            <a:off x="6351998" y="3443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 noChangeAspect="1"/>
          </p:cNvCxnSpPr>
          <p:nvPr>
            <p:custDataLst>
              <p:tags r:id="rId26"/>
            </p:custDataLst>
          </p:nvPr>
        </p:nvCxnSpPr>
        <p:spPr>
          <a:xfrm>
            <a:off x="2309264" y="3528234"/>
            <a:ext cx="4042735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spect="1"/>
          </p:cNvSpPr>
          <p:nvPr>
            <p:custDataLst>
              <p:tags r:id="rId27"/>
            </p:custDataLst>
          </p:nvPr>
        </p:nvSpPr>
        <p:spPr>
          <a:xfrm>
            <a:off x="4017633" y="3406910"/>
            <a:ext cx="745717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NZ" sz="1200" smtClean="0"/>
              <a:t>64-1518</a:t>
            </a:r>
            <a:endParaRPr lang="en-NZ" sz="1200"/>
          </a:p>
        </p:txBody>
      </p:sp>
    </p:spTree>
    <p:extLst>
      <p:ext uri="{BB962C8B-B14F-4D97-AF65-F5344CB8AC3E}">
        <p14:creationId xmlns:p14="http://schemas.microsoft.com/office/powerpoint/2010/main" val="143866953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92952" y="1193801"/>
            <a:ext cx="8208454" cy="854455"/>
          </a:xfrm>
        </p:spPr>
        <p:txBody>
          <a:bodyPr/>
          <a:lstStyle/>
          <a:p>
            <a:r>
              <a:rPr lang="en-US" smtClean="0"/>
              <a:t>How long is an Ethernet</a:t>
            </a:r>
            <a:r>
              <a:rPr lang="en-US"/>
              <a:t> </a:t>
            </a:r>
            <a:r>
              <a:rPr lang="en-US" smtClean="0"/>
              <a:t>frame </a:t>
            </a:r>
            <a:r>
              <a:rPr lang="en-US" i="1" smtClean="0"/>
              <a:t>on the wire</a:t>
            </a:r>
            <a:r>
              <a:rPr lang="en-US" smtClean="0"/>
              <a:t>?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Wire Length</a:t>
            </a:r>
            <a:endParaRPr lang="en-NZ"/>
          </a:p>
        </p:txBody>
      </p:sp>
      <p:grpSp>
        <p:nvGrpSpPr>
          <p:cNvPr id="32" name="Group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222179" y="2252682"/>
            <a:ext cx="6750000" cy="1674576"/>
            <a:chOff x="78969" y="2156650"/>
            <a:chExt cx="9000000" cy="2232768"/>
          </a:xfrm>
        </p:grpSpPr>
        <p:sp>
          <p:nvSpPr>
            <p:cNvPr id="33" name="Rectangle 32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1338969" y="2651197"/>
              <a:ext cx="180000" cy="72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4" name="Rectangle 33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78969" y="2651197"/>
              <a:ext cx="1260000" cy="72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smtClean="0"/>
                <a:t>Preamble</a:t>
              </a:r>
              <a:endParaRPr lang="en-NZ"/>
            </a:p>
          </p:txBody>
        </p:sp>
        <p:sp>
          <p:nvSpPr>
            <p:cNvPr id="35" name="Rectangle 34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1518969" y="2651197"/>
              <a:ext cx="1080000" cy="72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smtClean="0"/>
                <a:t>DST MAC</a:t>
              </a:r>
              <a:endParaRPr lang="en-NZ"/>
            </a:p>
          </p:txBody>
        </p:sp>
        <p:sp>
          <p:nvSpPr>
            <p:cNvPr id="36" name="Rectangle 35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2598969" y="2651197"/>
              <a:ext cx="1080000" cy="72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smtClean="0"/>
                <a:t>SRC MAC</a:t>
              </a:r>
              <a:endParaRPr lang="en-NZ"/>
            </a:p>
          </p:txBody>
        </p:sp>
        <p:sp>
          <p:nvSpPr>
            <p:cNvPr id="37" name="Rectangle 36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3678969" y="2651197"/>
              <a:ext cx="360000" cy="72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8" name="Rectangle 37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6198969" y="2651197"/>
              <a:ext cx="720000" cy="72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smtClean="0"/>
                <a:t>FCS</a:t>
              </a:r>
              <a:endParaRPr lang="en-NZ"/>
            </a:p>
          </p:txBody>
        </p:sp>
        <p:sp>
          <p:nvSpPr>
            <p:cNvPr id="39" name="Rectangle 38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4038969" y="2651197"/>
              <a:ext cx="2160000" cy="720000"/>
            </a:xfrm>
            <a:prstGeom prst="rect">
              <a:avLst/>
            </a:prstGeom>
            <a:ln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smtClean="0"/>
                <a:t>Ethernet Payload</a:t>
              </a:r>
              <a:endParaRPr lang="en-NZ"/>
            </a:p>
          </p:txBody>
        </p:sp>
        <p:sp>
          <p:nvSpPr>
            <p:cNvPr id="40" name="Rectangle 39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6918969" y="2651197"/>
              <a:ext cx="2160000" cy="720000"/>
            </a:xfrm>
            <a:prstGeom prst="rect">
              <a:avLst/>
            </a:prstGeom>
            <a:ln>
              <a:prstDash val="soli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smtClean="0"/>
                <a:t>Inter-Frame Gap</a:t>
              </a:r>
              <a:endParaRPr lang="en-NZ"/>
            </a:p>
          </p:txBody>
        </p:sp>
        <p:sp>
          <p:nvSpPr>
            <p:cNvPr id="41" name="TextBox 40"/>
            <p:cNvSpPr txBox="1"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3269706" y="2156650"/>
              <a:ext cx="1178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Z" smtClean="0"/>
                <a:t>Type/Length</a:t>
              </a:r>
              <a:endParaRPr lang="en-NZ"/>
            </a:p>
          </p:txBody>
        </p:sp>
        <p:cxnSp>
          <p:nvCxnSpPr>
            <p:cNvPr id="42" name="Straight Connector 41"/>
            <p:cNvCxnSpPr>
              <a:cxnSpLocks noChangeAspect="1"/>
              <a:stCxn id="41" idx="2"/>
            </p:cNvCxnSpPr>
            <p:nvPr>
              <p:custDataLst>
                <p:tags r:id="rId16"/>
              </p:custDataLst>
            </p:nvPr>
          </p:nvCxnSpPr>
          <p:spPr>
            <a:xfrm flipH="1">
              <a:off x="3855112" y="2464427"/>
              <a:ext cx="3858" cy="3226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cxnSpLocks noChangeAspect="1"/>
            </p:cNvCxnSpPr>
            <p:nvPr>
              <p:custDataLst>
                <p:tags r:id="rId17"/>
              </p:custDataLst>
            </p:nvPr>
          </p:nvCxnSpPr>
          <p:spPr>
            <a:xfrm flipH="1">
              <a:off x="1528415" y="3420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1916944" y="3397640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smtClean="0"/>
                <a:t>6</a:t>
              </a:r>
              <a:endParaRPr lang="en-NZ"/>
            </a:p>
          </p:txBody>
        </p:sp>
        <p:cxnSp>
          <p:nvCxnSpPr>
            <p:cNvPr id="45" name="Straight Connector 44"/>
            <p:cNvCxnSpPr>
              <a:cxnSpLocks noChangeAspect="1"/>
            </p:cNvCxnSpPr>
            <p:nvPr>
              <p:custDataLst>
                <p:tags r:id="rId19"/>
              </p:custDataLst>
            </p:nvPr>
          </p:nvCxnSpPr>
          <p:spPr>
            <a:xfrm flipH="1">
              <a:off x="2598969" y="3420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2996944" y="3397640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smtClean="0"/>
                <a:t>6</a:t>
              </a:r>
              <a:endParaRPr lang="en-NZ"/>
            </a:p>
          </p:txBody>
        </p:sp>
        <p:cxnSp>
          <p:nvCxnSpPr>
            <p:cNvPr id="48" name="Straight Connector 47"/>
            <p:cNvCxnSpPr>
              <a:cxnSpLocks noChangeAspect="1"/>
            </p:cNvCxnSpPr>
            <p:nvPr>
              <p:custDataLst>
                <p:tags r:id="rId21"/>
              </p:custDataLst>
            </p:nvPr>
          </p:nvCxnSpPr>
          <p:spPr>
            <a:xfrm flipH="1">
              <a:off x="3678392" y="3420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cxnSpLocks noChangeAspect="1"/>
            </p:cNvCxnSpPr>
            <p:nvPr>
              <p:custDataLst>
                <p:tags r:id="rId22"/>
              </p:custDataLst>
            </p:nvPr>
          </p:nvCxnSpPr>
          <p:spPr>
            <a:xfrm flipH="1">
              <a:off x="4038969" y="3420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3687684" y="3397641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/>
                <a:t>2</a:t>
              </a:r>
              <a:endParaRPr lang="en-NZ"/>
            </a:p>
          </p:txBody>
        </p:sp>
        <p:cxnSp>
          <p:nvCxnSpPr>
            <p:cNvPr id="51" name="Straight Connector 50"/>
            <p:cNvCxnSpPr>
              <a:cxnSpLocks noChangeAspect="1"/>
            </p:cNvCxnSpPr>
            <p:nvPr>
              <p:custDataLst>
                <p:tags r:id="rId24"/>
              </p:custDataLst>
            </p:nvPr>
          </p:nvCxnSpPr>
          <p:spPr>
            <a:xfrm flipH="1">
              <a:off x="6198969" y="3420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cxnSpLocks noChangeAspect="1"/>
            </p:cNvCxnSpPr>
            <p:nvPr>
              <p:custDataLst>
                <p:tags r:id="rId25"/>
              </p:custDataLst>
            </p:nvPr>
          </p:nvCxnSpPr>
          <p:spPr>
            <a:xfrm flipH="1">
              <a:off x="6918728" y="3420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6416824" y="339763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smtClean="0"/>
                <a:t>4</a:t>
              </a:r>
              <a:endParaRPr lang="en-NZ"/>
            </a:p>
          </p:txBody>
        </p:sp>
        <p:sp>
          <p:nvSpPr>
            <p:cNvPr id="54" name="TextBox 53"/>
            <p:cNvSpPr txBox="1"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4807749" y="3398400"/>
              <a:ext cx="994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smtClean="0"/>
                <a:t>46-1500</a:t>
              </a:r>
              <a:endParaRPr lang="en-NZ" sz="1200"/>
            </a:p>
          </p:txBody>
        </p:sp>
        <p:cxnSp>
          <p:nvCxnSpPr>
            <p:cNvPr id="55" name="Straight Connector 54"/>
            <p:cNvCxnSpPr>
              <a:cxnSpLocks noChangeAspect="1"/>
            </p:cNvCxnSpPr>
            <p:nvPr>
              <p:custDataLst>
                <p:tags r:id="rId28"/>
              </p:custDataLst>
            </p:nvPr>
          </p:nvCxnSpPr>
          <p:spPr>
            <a:xfrm flipH="1">
              <a:off x="1534049" y="3744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cxnSpLocks noChangeAspect="1"/>
            </p:cNvCxnSpPr>
            <p:nvPr>
              <p:custDataLst>
                <p:tags r:id="rId29"/>
              </p:custDataLst>
            </p:nvPr>
          </p:nvCxnSpPr>
          <p:spPr>
            <a:xfrm flipH="1">
              <a:off x="6918728" y="3744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cxnSpLocks noChangeAspect="1"/>
            </p:cNvCxnSpPr>
            <p:nvPr>
              <p:custDataLst>
                <p:tags r:id="rId30"/>
              </p:custDataLst>
            </p:nvPr>
          </p:nvCxnSpPr>
          <p:spPr>
            <a:xfrm flipH="1">
              <a:off x="1425111" y="2464427"/>
              <a:ext cx="3858" cy="3226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382998" y="2156898"/>
              <a:ext cx="20842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mtClean="0"/>
                <a:t>Start of Frame Delimiter</a:t>
              </a:r>
              <a:endParaRPr lang="en-NZ"/>
            </a:p>
          </p:txBody>
        </p:sp>
        <p:cxnSp>
          <p:nvCxnSpPr>
            <p:cNvPr id="59" name="Straight Connector 58"/>
            <p:cNvCxnSpPr>
              <a:cxnSpLocks noChangeAspect="1"/>
            </p:cNvCxnSpPr>
            <p:nvPr>
              <p:custDataLst>
                <p:tags r:id="rId32"/>
              </p:custDataLst>
            </p:nvPr>
          </p:nvCxnSpPr>
          <p:spPr>
            <a:xfrm flipH="1">
              <a:off x="1338969" y="3420000"/>
              <a:ext cx="0" cy="22677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 noChangeAspect="1"/>
            </p:cNvCxnSpPr>
            <p:nvPr>
              <p:custDataLst>
                <p:tags r:id="rId33"/>
              </p:custDataLst>
            </p:nvPr>
          </p:nvCxnSpPr>
          <p:spPr>
            <a:xfrm flipH="1">
              <a:off x="85352" y="3420000"/>
              <a:ext cx="0" cy="22677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615302" y="3398400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smtClean="0"/>
                <a:t>7</a:t>
              </a:r>
              <a:endParaRPr lang="en-NZ"/>
            </a:p>
          </p:txBody>
        </p:sp>
        <p:cxnSp>
          <p:nvCxnSpPr>
            <p:cNvPr id="63" name="Straight Connector 62"/>
            <p:cNvCxnSpPr>
              <a:cxnSpLocks noChangeAspect="1"/>
            </p:cNvCxnSpPr>
            <p:nvPr>
              <p:custDataLst>
                <p:tags r:id="rId35"/>
              </p:custDataLst>
            </p:nvPr>
          </p:nvCxnSpPr>
          <p:spPr>
            <a:xfrm flipH="1">
              <a:off x="9078969" y="3420000"/>
              <a:ext cx="0" cy="22677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7856824" y="3398400"/>
              <a:ext cx="472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smtClean="0"/>
                <a:t>12</a:t>
              </a:r>
              <a:endParaRPr lang="en-NZ"/>
            </a:p>
          </p:txBody>
        </p:sp>
        <p:cxnSp>
          <p:nvCxnSpPr>
            <p:cNvPr id="65" name="Straight Connector 64"/>
            <p:cNvCxnSpPr>
              <a:cxnSpLocks noChangeAspect="1"/>
            </p:cNvCxnSpPr>
            <p:nvPr>
              <p:custDataLst>
                <p:tags r:id="rId37"/>
              </p:custDataLst>
            </p:nvPr>
          </p:nvCxnSpPr>
          <p:spPr>
            <a:xfrm flipH="1">
              <a:off x="95871" y="4068000"/>
              <a:ext cx="0" cy="22677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cxnSpLocks noChangeAspect="1"/>
            </p:cNvCxnSpPr>
            <p:nvPr>
              <p:custDataLst>
                <p:tags r:id="rId38"/>
              </p:custDataLst>
            </p:nvPr>
          </p:nvCxnSpPr>
          <p:spPr>
            <a:xfrm flipH="1">
              <a:off x="9078556" y="4068000"/>
              <a:ext cx="0" cy="22677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cxnSpLocks noChangeAspect="1"/>
            </p:cNvCxnSpPr>
            <p:nvPr>
              <p:custDataLst>
                <p:tags r:id="rId39"/>
              </p:custDataLst>
            </p:nvPr>
          </p:nvCxnSpPr>
          <p:spPr>
            <a:xfrm>
              <a:off x="95871" y="4181386"/>
              <a:ext cx="8982685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3806240" y="4020086"/>
              <a:ext cx="994289" cy="369332"/>
            </a:xfrm>
            <a:prstGeom prst="rect">
              <a:avLst/>
            </a:prstGeom>
            <a:solidFill>
              <a:schemeClr val="lt1"/>
            </a:solidFill>
          </p:spPr>
          <p:txBody>
            <a:bodyPr wrap="none" rtlCol="0">
              <a:spAutoFit/>
            </a:bodyPr>
            <a:lstStyle/>
            <a:p>
              <a:r>
                <a:rPr lang="en-NZ" sz="1200" smtClean="0"/>
                <a:t>84-1538</a:t>
              </a:r>
              <a:endParaRPr lang="en-NZ" sz="1200"/>
            </a:p>
          </p:txBody>
        </p:sp>
        <p:cxnSp>
          <p:nvCxnSpPr>
            <p:cNvPr id="69" name="Straight Connector 68"/>
            <p:cNvCxnSpPr>
              <a:cxnSpLocks noChangeAspect="1"/>
            </p:cNvCxnSpPr>
            <p:nvPr>
              <p:custDataLst>
                <p:tags r:id="rId41"/>
              </p:custDataLst>
            </p:nvPr>
          </p:nvCxnSpPr>
          <p:spPr>
            <a:xfrm>
              <a:off x="1528415" y="3857386"/>
              <a:ext cx="5390313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3806241" y="3695620"/>
              <a:ext cx="994289" cy="369332"/>
            </a:xfrm>
            <a:prstGeom prst="rect">
              <a:avLst/>
            </a:prstGeom>
            <a:solidFill>
              <a:schemeClr val="lt1"/>
            </a:solidFill>
          </p:spPr>
          <p:txBody>
            <a:bodyPr wrap="none" rtlCol="0">
              <a:spAutoFit/>
            </a:bodyPr>
            <a:lstStyle/>
            <a:p>
              <a:r>
                <a:rPr lang="en-NZ" sz="1200" smtClean="0"/>
                <a:t>64-1518</a:t>
              </a:r>
              <a:endParaRPr lang="en-NZ" sz="1200"/>
            </a:p>
          </p:txBody>
        </p:sp>
        <p:sp>
          <p:nvSpPr>
            <p:cNvPr id="61" name="TextBox 60"/>
            <p:cNvSpPr txBox="1"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1287004" y="3398400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/>
                <a:t>1</a:t>
              </a:r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393832935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92952" y="1193801"/>
            <a:ext cx="8208454" cy="854455"/>
          </a:xfrm>
        </p:spPr>
        <p:txBody>
          <a:bodyPr/>
          <a:lstStyle/>
          <a:p>
            <a:r>
              <a:rPr lang="en-US" smtClean="0"/>
              <a:t>How long is an Ethernet</a:t>
            </a:r>
            <a:r>
              <a:rPr lang="en-US"/>
              <a:t> </a:t>
            </a:r>
            <a:r>
              <a:rPr lang="en-US" smtClean="0"/>
              <a:t>frame </a:t>
            </a:r>
            <a:r>
              <a:rPr lang="en-US" i="1" smtClean="0"/>
              <a:t>with VLAN</a:t>
            </a:r>
            <a:r>
              <a:rPr lang="en-US" smtClean="0"/>
              <a:t>?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VLAN Tag</a:t>
            </a:r>
            <a:endParaRPr lang="en-NZ"/>
          </a:p>
        </p:txBody>
      </p:sp>
      <p:sp>
        <p:nvSpPr>
          <p:cNvPr id="33" name="Rectangle 32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2167179" y="2623592"/>
            <a:ext cx="135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Rectangle 33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222179" y="2623592"/>
            <a:ext cx="945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Preamble</a:t>
            </a:r>
            <a:endParaRPr lang="en-NZ"/>
          </a:p>
        </p:txBody>
      </p:sp>
      <p:sp>
        <p:nvSpPr>
          <p:cNvPr id="35" name="Rectangle 34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2302179" y="2623592"/>
            <a:ext cx="81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DST MAC</a:t>
            </a:r>
            <a:endParaRPr lang="en-NZ"/>
          </a:p>
        </p:txBody>
      </p:sp>
      <p:sp>
        <p:nvSpPr>
          <p:cNvPr id="36" name="Rectangle 35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3112179" y="2623592"/>
            <a:ext cx="81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SRC MAC</a:t>
            </a:r>
            <a:endParaRPr lang="en-NZ"/>
          </a:p>
        </p:txBody>
      </p:sp>
      <p:sp>
        <p:nvSpPr>
          <p:cNvPr id="37" name="Rectangle 36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3923691" y="2623592"/>
            <a:ext cx="27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Rectangle 37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6349287" y="2623592"/>
            <a:ext cx="54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FCS</a:t>
            </a:r>
            <a:endParaRPr lang="en-NZ"/>
          </a:p>
        </p:txBody>
      </p:sp>
      <p:sp>
        <p:nvSpPr>
          <p:cNvPr id="39" name="Rectangle 38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4729287" y="2623592"/>
            <a:ext cx="1620000" cy="540000"/>
          </a:xfrm>
          <a:prstGeom prst="rect">
            <a:avLst/>
          </a:prstGeom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Ethernet Payload</a:t>
            </a:r>
            <a:endParaRPr lang="en-NZ"/>
          </a:p>
        </p:txBody>
      </p:sp>
      <p:sp>
        <p:nvSpPr>
          <p:cNvPr id="40" name="Rectangle 39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6889287" y="2623592"/>
            <a:ext cx="1620000" cy="540000"/>
          </a:xfrm>
          <a:prstGeom prst="rect">
            <a:avLst/>
          </a:prstGeom>
          <a:ln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Inter-Frame Gap</a:t>
            </a:r>
            <a:endParaRPr lang="en-NZ"/>
          </a:p>
        </p:txBody>
      </p:sp>
      <p:sp>
        <p:nvSpPr>
          <p:cNvPr id="41" name="TextBox 40"/>
          <p:cNvSpPr txBox="1"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3623810" y="2252682"/>
            <a:ext cx="883896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Type/Length</a:t>
            </a:r>
            <a:endParaRPr lang="en-NZ"/>
          </a:p>
        </p:txBody>
      </p:sp>
      <p:cxnSp>
        <p:nvCxnSpPr>
          <p:cNvPr id="42" name="Straight Connector 41"/>
          <p:cNvCxnSpPr>
            <a:cxnSpLocks noChangeAspect="1"/>
            <a:stCxn id="41" idx="2"/>
          </p:cNvCxnSpPr>
          <p:nvPr>
            <p:custDataLst>
              <p:tags r:id="rId15"/>
            </p:custDataLst>
          </p:nvPr>
        </p:nvCxnSpPr>
        <p:spPr>
          <a:xfrm flipH="1">
            <a:off x="4062864" y="2483515"/>
            <a:ext cx="2894" cy="241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 noChangeAspect="1"/>
          </p:cNvCxnSpPr>
          <p:nvPr>
            <p:custDataLst>
              <p:tags r:id="rId16"/>
            </p:custDataLst>
          </p:nvPr>
        </p:nvCxnSpPr>
        <p:spPr>
          <a:xfrm flipH="1">
            <a:off x="2309264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2600660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smtClean="0"/>
              <a:t>6</a:t>
            </a:r>
            <a:endParaRPr lang="en-NZ"/>
          </a:p>
        </p:txBody>
      </p:sp>
      <p:cxnSp>
        <p:nvCxnSpPr>
          <p:cNvPr id="45" name="Straight Connector 44"/>
          <p:cNvCxnSpPr>
            <a:cxnSpLocks noChangeAspect="1"/>
          </p:cNvCxnSpPr>
          <p:nvPr>
            <p:custDataLst>
              <p:tags r:id="rId18"/>
            </p:custDataLst>
          </p:nvPr>
        </p:nvCxnSpPr>
        <p:spPr>
          <a:xfrm flipH="1">
            <a:off x="3112179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3410660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smtClean="0"/>
              <a:t>6</a:t>
            </a:r>
            <a:endParaRPr lang="en-NZ"/>
          </a:p>
        </p:txBody>
      </p:sp>
      <p:cxnSp>
        <p:nvCxnSpPr>
          <p:cNvPr id="48" name="Straight Connector 47"/>
          <p:cNvCxnSpPr>
            <a:cxnSpLocks noChangeAspect="1"/>
          </p:cNvCxnSpPr>
          <p:nvPr>
            <p:custDataLst>
              <p:tags r:id="rId20"/>
            </p:custDataLst>
          </p:nvPr>
        </p:nvCxnSpPr>
        <p:spPr>
          <a:xfrm flipH="1">
            <a:off x="3921746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 noChangeAspect="1"/>
          </p:cNvCxnSpPr>
          <p:nvPr>
            <p:custDataLst>
              <p:tags r:id="rId21"/>
            </p:custDataLst>
          </p:nvPr>
        </p:nvCxnSpPr>
        <p:spPr>
          <a:xfrm flipH="1">
            <a:off x="4189187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spect="1"/>
          </p:cNvSpPr>
          <p:nvPr>
            <p:custDataLst>
              <p:tags r:id="rId22"/>
            </p:custDataLst>
          </p:nvPr>
        </p:nvSpPr>
        <p:spPr>
          <a:xfrm>
            <a:off x="4324848" y="31834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/>
              <a:t>4</a:t>
            </a:r>
            <a:endParaRPr lang="en-NZ"/>
          </a:p>
        </p:txBody>
      </p:sp>
      <p:cxnSp>
        <p:nvCxnSpPr>
          <p:cNvPr id="51" name="Straight Connector 50"/>
          <p:cNvCxnSpPr>
            <a:cxnSpLocks noChangeAspect="1"/>
          </p:cNvCxnSpPr>
          <p:nvPr>
            <p:custDataLst>
              <p:tags r:id="rId23"/>
            </p:custDataLst>
          </p:nvPr>
        </p:nvCxnSpPr>
        <p:spPr>
          <a:xfrm flipH="1">
            <a:off x="6349287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 noChangeAspect="1"/>
          </p:cNvCxnSpPr>
          <p:nvPr>
            <p:custDataLst>
              <p:tags r:id="rId24"/>
            </p:custDataLst>
          </p:nvPr>
        </p:nvCxnSpPr>
        <p:spPr>
          <a:xfrm flipH="1">
            <a:off x="6889106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spect="1"/>
          </p:cNvSpPr>
          <p:nvPr>
            <p:custDataLst>
              <p:tags r:id="rId25"/>
            </p:custDataLst>
          </p:nvPr>
        </p:nvSpPr>
        <p:spPr>
          <a:xfrm>
            <a:off x="6512678" y="31834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smtClean="0"/>
              <a:t>4</a:t>
            </a:r>
            <a:endParaRPr lang="en-NZ"/>
          </a:p>
        </p:txBody>
      </p:sp>
      <p:sp>
        <p:nvSpPr>
          <p:cNvPr id="54" name="TextBox 53"/>
          <p:cNvSpPr txBox="1">
            <a:spLocks noChangeAspect="1"/>
          </p:cNvSpPr>
          <p:nvPr>
            <p:custDataLst>
              <p:tags r:id="rId26"/>
            </p:custDataLst>
          </p:nvPr>
        </p:nvSpPr>
        <p:spPr>
          <a:xfrm>
            <a:off x="5305872" y="318399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smtClean="0"/>
              <a:t>4</a:t>
            </a:r>
            <a:r>
              <a:rPr lang="en-NZ" sz="1200" smtClean="0">
                <a:solidFill>
                  <a:srgbClr val="FF0000"/>
                </a:solidFill>
              </a:rPr>
              <a:t>2</a:t>
            </a:r>
            <a:r>
              <a:rPr lang="en-NZ" sz="1200" smtClean="0"/>
              <a:t>-1500</a:t>
            </a:r>
            <a:endParaRPr lang="en-NZ" sz="1200"/>
          </a:p>
        </p:txBody>
      </p:sp>
      <p:cxnSp>
        <p:nvCxnSpPr>
          <p:cNvPr id="55" name="Straight Connector 54"/>
          <p:cNvCxnSpPr>
            <a:cxnSpLocks noChangeAspect="1"/>
          </p:cNvCxnSpPr>
          <p:nvPr>
            <p:custDataLst>
              <p:tags r:id="rId27"/>
            </p:custDataLst>
          </p:nvPr>
        </p:nvCxnSpPr>
        <p:spPr>
          <a:xfrm flipH="1">
            <a:off x="2313489" y="3443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ChangeAspect="1"/>
          </p:cNvCxnSpPr>
          <p:nvPr>
            <p:custDataLst>
              <p:tags r:id="rId28"/>
            </p:custDataLst>
          </p:nvPr>
        </p:nvCxnSpPr>
        <p:spPr>
          <a:xfrm flipH="1">
            <a:off x="6889106" y="3443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 noChangeAspect="1"/>
          </p:cNvCxnSpPr>
          <p:nvPr>
            <p:custDataLst>
              <p:tags r:id="rId29"/>
            </p:custDataLst>
          </p:nvPr>
        </p:nvCxnSpPr>
        <p:spPr>
          <a:xfrm flipH="1">
            <a:off x="2231786" y="2483515"/>
            <a:ext cx="2894" cy="24199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spect="1"/>
          </p:cNvSpPr>
          <p:nvPr>
            <p:custDataLst>
              <p:tags r:id="rId30"/>
            </p:custDataLst>
          </p:nvPr>
        </p:nvSpPr>
        <p:spPr>
          <a:xfrm>
            <a:off x="1450201" y="2252868"/>
            <a:ext cx="1563169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mtClean="0"/>
              <a:t>Start of Frame Delimiter</a:t>
            </a:r>
            <a:endParaRPr lang="en-NZ"/>
          </a:p>
        </p:txBody>
      </p:sp>
      <p:cxnSp>
        <p:nvCxnSpPr>
          <p:cNvPr id="59" name="Straight Connector 58"/>
          <p:cNvCxnSpPr>
            <a:cxnSpLocks noChangeAspect="1"/>
          </p:cNvCxnSpPr>
          <p:nvPr>
            <p:custDataLst>
              <p:tags r:id="rId31"/>
            </p:custDataLst>
          </p:nvPr>
        </p:nvCxnSpPr>
        <p:spPr>
          <a:xfrm flipH="1">
            <a:off x="2167179" y="3200195"/>
            <a:ext cx="0" cy="170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 noChangeAspect="1"/>
          </p:cNvCxnSpPr>
          <p:nvPr>
            <p:custDataLst>
              <p:tags r:id="rId32"/>
            </p:custDataLst>
          </p:nvPr>
        </p:nvCxnSpPr>
        <p:spPr>
          <a:xfrm flipH="1">
            <a:off x="1226966" y="3200195"/>
            <a:ext cx="0" cy="170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 noChangeAspect="1"/>
          </p:cNvSpPr>
          <p:nvPr>
            <p:custDataLst>
              <p:tags r:id="rId33"/>
            </p:custDataLst>
          </p:nvPr>
        </p:nvSpPr>
        <p:spPr>
          <a:xfrm>
            <a:off x="1624429" y="31839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smtClean="0"/>
              <a:t>7</a:t>
            </a:r>
            <a:endParaRPr lang="en-NZ"/>
          </a:p>
        </p:txBody>
      </p:sp>
      <p:cxnSp>
        <p:nvCxnSpPr>
          <p:cNvPr id="63" name="Straight Connector 62"/>
          <p:cNvCxnSpPr>
            <a:cxnSpLocks noChangeAspect="1"/>
          </p:cNvCxnSpPr>
          <p:nvPr>
            <p:custDataLst>
              <p:tags r:id="rId34"/>
            </p:custDataLst>
          </p:nvPr>
        </p:nvCxnSpPr>
        <p:spPr>
          <a:xfrm flipH="1">
            <a:off x="8509287" y="3200195"/>
            <a:ext cx="0" cy="1700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spect="1"/>
          </p:cNvSpPr>
          <p:nvPr>
            <p:custDataLst>
              <p:tags r:id="rId35"/>
            </p:custDataLst>
          </p:nvPr>
        </p:nvSpPr>
        <p:spPr>
          <a:xfrm>
            <a:off x="7592678" y="318399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smtClean="0"/>
              <a:t>12</a:t>
            </a:r>
            <a:endParaRPr lang="en-NZ"/>
          </a:p>
        </p:txBody>
      </p:sp>
      <p:cxnSp>
        <p:nvCxnSpPr>
          <p:cNvPr id="65" name="Straight Connector 64"/>
          <p:cNvCxnSpPr>
            <a:cxnSpLocks noChangeAspect="1"/>
          </p:cNvCxnSpPr>
          <p:nvPr>
            <p:custDataLst>
              <p:tags r:id="rId36"/>
            </p:custDataLst>
          </p:nvPr>
        </p:nvCxnSpPr>
        <p:spPr>
          <a:xfrm flipH="1">
            <a:off x="1234856" y="3686195"/>
            <a:ext cx="0" cy="170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 noChangeAspect="1"/>
          </p:cNvCxnSpPr>
          <p:nvPr>
            <p:custDataLst>
              <p:tags r:id="rId37"/>
            </p:custDataLst>
          </p:nvPr>
        </p:nvCxnSpPr>
        <p:spPr>
          <a:xfrm flipH="1">
            <a:off x="8508977" y="3686195"/>
            <a:ext cx="0" cy="1700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 noChangeAspect="1"/>
          </p:cNvCxnSpPr>
          <p:nvPr>
            <p:custDataLst>
              <p:tags r:id="rId38"/>
            </p:custDataLst>
          </p:nvPr>
        </p:nvCxnSpPr>
        <p:spPr>
          <a:xfrm>
            <a:off x="1234856" y="3771234"/>
            <a:ext cx="7274121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 noChangeAspect="1"/>
          </p:cNvSpPr>
          <p:nvPr>
            <p:custDataLst>
              <p:tags r:id="rId39"/>
            </p:custDataLst>
          </p:nvPr>
        </p:nvSpPr>
        <p:spPr>
          <a:xfrm>
            <a:off x="4017632" y="3650259"/>
            <a:ext cx="745717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NZ" sz="1200" smtClean="0"/>
              <a:t>84-15</a:t>
            </a:r>
            <a:r>
              <a:rPr lang="en-NZ" sz="1200" smtClean="0">
                <a:solidFill>
                  <a:srgbClr val="FF0000"/>
                </a:solidFill>
              </a:rPr>
              <a:t>42</a:t>
            </a:r>
            <a:endParaRPr lang="en-NZ" sz="1200">
              <a:solidFill>
                <a:srgbClr val="FF0000"/>
              </a:solidFill>
            </a:endParaRPr>
          </a:p>
        </p:txBody>
      </p:sp>
      <p:cxnSp>
        <p:nvCxnSpPr>
          <p:cNvPr id="69" name="Straight Connector 68"/>
          <p:cNvCxnSpPr>
            <a:cxnSpLocks noChangeAspect="1"/>
          </p:cNvCxnSpPr>
          <p:nvPr>
            <p:custDataLst>
              <p:tags r:id="rId40"/>
            </p:custDataLst>
          </p:nvPr>
        </p:nvCxnSpPr>
        <p:spPr>
          <a:xfrm>
            <a:off x="2309264" y="3528234"/>
            <a:ext cx="457984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spect="1"/>
          </p:cNvSpPr>
          <p:nvPr>
            <p:custDataLst>
              <p:tags r:id="rId41"/>
            </p:custDataLst>
          </p:nvPr>
        </p:nvSpPr>
        <p:spPr>
          <a:xfrm>
            <a:off x="4017633" y="3406910"/>
            <a:ext cx="745717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NZ" sz="1200" smtClean="0"/>
              <a:t>64-15</a:t>
            </a:r>
            <a:r>
              <a:rPr lang="en-NZ" sz="1200" smtClean="0">
                <a:solidFill>
                  <a:srgbClr val="FF0000"/>
                </a:solidFill>
              </a:rPr>
              <a:t>22</a:t>
            </a:r>
            <a:endParaRPr lang="en-NZ" sz="120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>
            <a:spLocks noChangeAspect="1"/>
          </p:cNvSpPr>
          <p:nvPr>
            <p:custDataLst>
              <p:tags r:id="rId42"/>
            </p:custDataLst>
          </p:nvPr>
        </p:nvSpPr>
        <p:spPr>
          <a:xfrm>
            <a:off x="2128205" y="31839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/>
              <a:t>1</a:t>
            </a:r>
            <a:endParaRPr lang="en-NZ"/>
          </a:p>
        </p:txBody>
      </p:sp>
      <p:sp>
        <p:nvSpPr>
          <p:cNvPr id="47" name="Rectangle 46"/>
          <p:cNvSpPr>
            <a:spLocks noChangeAspect="1"/>
          </p:cNvSpPr>
          <p:nvPr>
            <p:custDataLst>
              <p:tags r:id="rId43"/>
            </p:custDataLst>
          </p:nvPr>
        </p:nvSpPr>
        <p:spPr>
          <a:xfrm>
            <a:off x="4193691" y="2623592"/>
            <a:ext cx="540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1050" smtClean="0"/>
              <a:t>VLAN</a:t>
            </a:r>
            <a:endParaRPr lang="en-NZ" sz="1050"/>
          </a:p>
        </p:txBody>
      </p:sp>
      <p:cxnSp>
        <p:nvCxnSpPr>
          <p:cNvPr id="71" name="Straight Connector 70"/>
          <p:cNvCxnSpPr>
            <a:cxnSpLocks noChangeAspect="1"/>
          </p:cNvCxnSpPr>
          <p:nvPr>
            <p:custDataLst>
              <p:tags r:id="rId44"/>
            </p:custDataLst>
          </p:nvPr>
        </p:nvCxnSpPr>
        <p:spPr>
          <a:xfrm flipH="1">
            <a:off x="4729287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spect="1"/>
          </p:cNvSpPr>
          <p:nvPr>
            <p:custDataLst>
              <p:tags r:id="rId45"/>
            </p:custDataLst>
          </p:nvPr>
        </p:nvSpPr>
        <p:spPr>
          <a:xfrm>
            <a:off x="3927600" y="31834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/>
              <a:t>2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713422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92952" y="1193801"/>
            <a:ext cx="8208454" cy="854455"/>
          </a:xfrm>
        </p:spPr>
        <p:txBody>
          <a:bodyPr/>
          <a:lstStyle/>
          <a:p>
            <a:r>
              <a:rPr lang="en-US" smtClean="0"/>
              <a:t>How long is an Ethernet</a:t>
            </a:r>
            <a:r>
              <a:rPr lang="en-US"/>
              <a:t> </a:t>
            </a:r>
            <a:r>
              <a:rPr lang="en-US" i="1" smtClean="0"/>
              <a:t>Envelope</a:t>
            </a:r>
            <a:r>
              <a:rPr lang="en-US" smtClean="0"/>
              <a:t> frame?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Envelopes</a:t>
            </a:r>
            <a:endParaRPr lang="en-NZ"/>
          </a:p>
        </p:txBody>
      </p:sp>
      <p:sp>
        <p:nvSpPr>
          <p:cNvPr id="33" name="Rectangle 32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757533" y="2623592"/>
            <a:ext cx="135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Rectangle 33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812533" y="2623592"/>
            <a:ext cx="945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Preamble</a:t>
            </a:r>
            <a:endParaRPr lang="en-NZ"/>
          </a:p>
        </p:txBody>
      </p:sp>
      <p:sp>
        <p:nvSpPr>
          <p:cNvPr id="35" name="Rectangle 34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892533" y="2623592"/>
            <a:ext cx="81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DST MAC</a:t>
            </a:r>
            <a:endParaRPr lang="en-NZ"/>
          </a:p>
        </p:txBody>
      </p:sp>
      <p:sp>
        <p:nvSpPr>
          <p:cNvPr id="36" name="Rectangle 35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2702533" y="2623592"/>
            <a:ext cx="81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SRC MAC</a:t>
            </a:r>
            <a:endParaRPr lang="en-NZ"/>
          </a:p>
        </p:txBody>
      </p:sp>
      <p:sp>
        <p:nvSpPr>
          <p:cNvPr id="37" name="Rectangle 36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3512533" y="2623592"/>
            <a:ext cx="27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Rectangle 37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6349287" y="2623592"/>
            <a:ext cx="54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FCS</a:t>
            </a:r>
            <a:endParaRPr lang="en-NZ"/>
          </a:p>
        </p:txBody>
      </p:sp>
      <p:sp>
        <p:nvSpPr>
          <p:cNvPr id="39" name="Rectangle 38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4729287" y="2623592"/>
            <a:ext cx="1620000" cy="540000"/>
          </a:xfrm>
          <a:prstGeom prst="rect">
            <a:avLst/>
          </a:prstGeom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Ethernet Payload</a:t>
            </a:r>
            <a:endParaRPr lang="en-NZ"/>
          </a:p>
        </p:txBody>
      </p:sp>
      <p:sp>
        <p:nvSpPr>
          <p:cNvPr id="40" name="Rectangle 39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6889287" y="2623592"/>
            <a:ext cx="1620000" cy="540000"/>
          </a:xfrm>
          <a:prstGeom prst="rect">
            <a:avLst/>
          </a:prstGeom>
          <a:ln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Inter-Frame Gap</a:t>
            </a:r>
            <a:endParaRPr lang="en-NZ"/>
          </a:p>
        </p:txBody>
      </p:sp>
      <p:sp>
        <p:nvSpPr>
          <p:cNvPr id="41" name="TextBox 40"/>
          <p:cNvSpPr txBox="1"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3205586" y="2252682"/>
            <a:ext cx="883896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Type/Length</a:t>
            </a:r>
            <a:endParaRPr lang="en-NZ"/>
          </a:p>
        </p:txBody>
      </p:sp>
      <p:cxnSp>
        <p:nvCxnSpPr>
          <p:cNvPr id="42" name="Straight Connector 41"/>
          <p:cNvCxnSpPr>
            <a:cxnSpLocks noChangeAspect="1"/>
            <a:stCxn id="41" idx="2"/>
          </p:cNvCxnSpPr>
          <p:nvPr>
            <p:custDataLst>
              <p:tags r:id="rId15"/>
            </p:custDataLst>
          </p:nvPr>
        </p:nvCxnSpPr>
        <p:spPr>
          <a:xfrm flipH="1">
            <a:off x="3644640" y="2483515"/>
            <a:ext cx="2894" cy="241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 noChangeAspect="1"/>
          </p:cNvCxnSpPr>
          <p:nvPr>
            <p:custDataLst>
              <p:tags r:id="rId16"/>
            </p:custDataLst>
          </p:nvPr>
        </p:nvCxnSpPr>
        <p:spPr>
          <a:xfrm flipH="1">
            <a:off x="1899618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2191014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smtClean="0"/>
              <a:t>6</a:t>
            </a:r>
            <a:endParaRPr lang="en-NZ"/>
          </a:p>
        </p:txBody>
      </p:sp>
      <p:cxnSp>
        <p:nvCxnSpPr>
          <p:cNvPr id="45" name="Straight Connector 44"/>
          <p:cNvCxnSpPr>
            <a:cxnSpLocks noChangeAspect="1"/>
          </p:cNvCxnSpPr>
          <p:nvPr>
            <p:custDataLst>
              <p:tags r:id="rId18"/>
            </p:custDataLst>
          </p:nvPr>
        </p:nvCxnSpPr>
        <p:spPr>
          <a:xfrm flipH="1">
            <a:off x="2702533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3001014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smtClean="0"/>
              <a:t>6</a:t>
            </a:r>
            <a:endParaRPr lang="en-NZ"/>
          </a:p>
        </p:txBody>
      </p:sp>
      <p:cxnSp>
        <p:nvCxnSpPr>
          <p:cNvPr id="48" name="Straight Connector 47"/>
          <p:cNvCxnSpPr>
            <a:cxnSpLocks noChangeAspect="1"/>
          </p:cNvCxnSpPr>
          <p:nvPr>
            <p:custDataLst>
              <p:tags r:id="rId20"/>
            </p:custDataLst>
          </p:nvPr>
        </p:nvCxnSpPr>
        <p:spPr>
          <a:xfrm flipH="1">
            <a:off x="3512100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 noChangeAspect="1"/>
          </p:cNvCxnSpPr>
          <p:nvPr>
            <p:custDataLst>
              <p:tags r:id="rId21"/>
            </p:custDataLst>
          </p:nvPr>
        </p:nvCxnSpPr>
        <p:spPr>
          <a:xfrm flipH="1">
            <a:off x="3782533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spect="1"/>
          </p:cNvSpPr>
          <p:nvPr>
            <p:custDataLst>
              <p:tags r:id="rId22"/>
            </p:custDataLst>
          </p:nvPr>
        </p:nvSpPr>
        <p:spPr>
          <a:xfrm>
            <a:off x="3541014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/>
              <a:t>2</a:t>
            </a:r>
            <a:endParaRPr lang="en-NZ"/>
          </a:p>
        </p:txBody>
      </p:sp>
      <p:cxnSp>
        <p:nvCxnSpPr>
          <p:cNvPr id="51" name="Straight Connector 50"/>
          <p:cNvCxnSpPr>
            <a:cxnSpLocks noChangeAspect="1"/>
          </p:cNvCxnSpPr>
          <p:nvPr>
            <p:custDataLst>
              <p:tags r:id="rId23"/>
            </p:custDataLst>
          </p:nvPr>
        </p:nvCxnSpPr>
        <p:spPr>
          <a:xfrm flipH="1">
            <a:off x="6349287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 noChangeAspect="1"/>
          </p:cNvCxnSpPr>
          <p:nvPr>
            <p:custDataLst>
              <p:tags r:id="rId24"/>
            </p:custDataLst>
          </p:nvPr>
        </p:nvCxnSpPr>
        <p:spPr>
          <a:xfrm flipH="1">
            <a:off x="6889106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spect="1"/>
          </p:cNvSpPr>
          <p:nvPr>
            <p:custDataLst>
              <p:tags r:id="rId25"/>
            </p:custDataLst>
          </p:nvPr>
        </p:nvSpPr>
        <p:spPr>
          <a:xfrm>
            <a:off x="6512678" y="31834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smtClean="0"/>
              <a:t>4</a:t>
            </a:r>
            <a:endParaRPr lang="en-NZ"/>
          </a:p>
        </p:txBody>
      </p:sp>
      <p:sp>
        <p:nvSpPr>
          <p:cNvPr id="54" name="TextBox 53"/>
          <p:cNvSpPr txBox="1">
            <a:spLocks noChangeAspect="1"/>
          </p:cNvSpPr>
          <p:nvPr>
            <p:custDataLst>
              <p:tags r:id="rId26"/>
            </p:custDataLst>
          </p:nvPr>
        </p:nvSpPr>
        <p:spPr>
          <a:xfrm>
            <a:off x="5305872" y="3183995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/>
              <a:t>0</a:t>
            </a:r>
            <a:r>
              <a:rPr lang="en-NZ" sz="1200" smtClean="0"/>
              <a:t>-1500</a:t>
            </a:r>
            <a:endParaRPr lang="en-NZ" sz="1200"/>
          </a:p>
        </p:txBody>
      </p:sp>
      <p:cxnSp>
        <p:nvCxnSpPr>
          <p:cNvPr id="55" name="Straight Connector 54"/>
          <p:cNvCxnSpPr>
            <a:cxnSpLocks noChangeAspect="1"/>
          </p:cNvCxnSpPr>
          <p:nvPr>
            <p:custDataLst>
              <p:tags r:id="rId27"/>
            </p:custDataLst>
          </p:nvPr>
        </p:nvCxnSpPr>
        <p:spPr>
          <a:xfrm flipH="1">
            <a:off x="1903843" y="3443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ChangeAspect="1"/>
          </p:cNvCxnSpPr>
          <p:nvPr>
            <p:custDataLst>
              <p:tags r:id="rId28"/>
            </p:custDataLst>
          </p:nvPr>
        </p:nvCxnSpPr>
        <p:spPr>
          <a:xfrm flipH="1">
            <a:off x="6889106" y="3443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 noChangeAspect="1"/>
          </p:cNvCxnSpPr>
          <p:nvPr>
            <p:custDataLst>
              <p:tags r:id="rId29"/>
            </p:custDataLst>
          </p:nvPr>
        </p:nvCxnSpPr>
        <p:spPr>
          <a:xfrm flipH="1">
            <a:off x="1822140" y="2483515"/>
            <a:ext cx="2894" cy="24199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spect="1"/>
          </p:cNvSpPr>
          <p:nvPr>
            <p:custDataLst>
              <p:tags r:id="rId30"/>
            </p:custDataLst>
          </p:nvPr>
        </p:nvSpPr>
        <p:spPr>
          <a:xfrm>
            <a:off x="1040555" y="2252868"/>
            <a:ext cx="1563169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mtClean="0"/>
              <a:t>Start of Frame Delimiter</a:t>
            </a:r>
            <a:endParaRPr lang="en-NZ"/>
          </a:p>
        </p:txBody>
      </p:sp>
      <p:cxnSp>
        <p:nvCxnSpPr>
          <p:cNvPr id="59" name="Straight Connector 58"/>
          <p:cNvCxnSpPr>
            <a:cxnSpLocks noChangeAspect="1"/>
          </p:cNvCxnSpPr>
          <p:nvPr>
            <p:custDataLst>
              <p:tags r:id="rId31"/>
            </p:custDataLst>
          </p:nvPr>
        </p:nvCxnSpPr>
        <p:spPr>
          <a:xfrm flipH="1">
            <a:off x="1757533" y="3200195"/>
            <a:ext cx="0" cy="170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 noChangeAspect="1"/>
          </p:cNvCxnSpPr>
          <p:nvPr>
            <p:custDataLst>
              <p:tags r:id="rId32"/>
            </p:custDataLst>
          </p:nvPr>
        </p:nvCxnSpPr>
        <p:spPr>
          <a:xfrm flipH="1">
            <a:off x="817320" y="3200195"/>
            <a:ext cx="0" cy="170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 noChangeAspect="1"/>
          </p:cNvSpPr>
          <p:nvPr>
            <p:custDataLst>
              <p:tags r:id="rId33"/>
            </p:custDataLst>
          </p:nvPr>
        </p:nvSpPr>
        <p:spPr>
          <a:xfrm>
            <a:off x="1214783" y="31839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smtClean="0"/>
              <a:t>7</a:t>
            </a:r>
            <a:endParaRPr lang="en-NZ"/>
          </a:p>
        </p:txBody>
      </p:sp>
      <p:cxnSp>
        <p:nvCxnSpPr>
          <p:cNvPr id="63" name="Straight Connector 62"/>
          <p:cNvCxnSpPr>
            <a:cxnSpLocks noChangeAspect="1"/>
          </p:cNvCxnSpPr>
          <p:nvPr>
            <p:custDataLst>
              <p:tags r:id="rId34"/>
            </p:custDataLst>
          </p:nvPr>
        </p:nvCxnSpPr>
        <p:spPr>
          <a:xfrm flipH="1">
            <a:off x="8509287" y="3200195"/>
            <a:ext cx="0" cy="1700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spect="1"/>
          </p:cNvSpPr>
          <p:nvPr>
            <p:custDataLst>
              <p:tags r:id="rId35"/>
            </p:custDataLst>
          </p:nvPr>
        </p:nvSpPr>
        <p:spPr>
          <a:xfrm>
            <a:off x="7592678" y="318399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smtClean="0"/>
              <a:t>12</a:t>
            </a:r>
            <a:endParaRPr lang="en-NZ"/>
          </a:p>
        </p:txBody>
      </p:sp>
      <p:cxnSp>
        <p:nvCxnSpPr>
          <p:cNvPr id="65" name="Straight Connector 64"/>
          <p:cNvCxnSpPr>
            <a:cxnSpLocks noChangeAspect="1"/>
          </p:cNvCxnSpPr>
          <p:nvPr>
            <p:custDataLst>
              <p:tags r:id="rId36"/>
            </p:custDataLst>
          </p:nvPr>
        </p:nvCxnSpPr>
        <p:spPr>
          <a:xfrm flipH="1">
            <a:off x="825210" y="3686195"/>
            <a:ext cx="0" cy="170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 noChangeAspect="1"/>
          </p:cNvCxnSpPr>
          <p:nvPr>
            <p:custDataLst>
              <p:tags r:id="rId37"/>
            </p:custDataLst>
          </p:nvPr>
        </p:nvCxnSpPr>
        <p:spPr>
          <a:xfrm flipH="1">
            <a:off x="8508977" y="3686195"/>
            <a:ext cx="0" cy="1700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 noChangeAspect="1"/>
          </p:cNvCxnSpPr>
          <p:nvPr>
            <p:custDataLst>
              <p:tags r:id="rId38"/>
            </p:custDataLst>
          </p:nvPr>
        </p:nvCxnSpPr>
        <p:spPr>
          <a:xfrm>
            <a:off x="825210" y="3771234"/>
            <a:ext cx="7683767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 noChangeAspect="1"/>
          </p:cNvSpPr>
          <p:nvPr>
            <p:custDataLst>
              <p:tags r:id="rId39"/>
            </p:custDataLst>
          </p:nvPr>
        </p:nvSpPr>
        <p:spPr>
          <a:xfrm>
            <a:off x="4017632" y="3650259"/>
            <a:ext cx="745717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NZ" sz="1200" smtClean="0"/>
              <a:t>84-2020</a:t>
            </a:r>
            <a:endParaRPr lang="en-NZ" sz="1200">
              <a:solidFill>
                <a:srgbClr val="FF0000"/>
              </a:solidFill>
            </a:endParaRPr>
          </a:p>
        </p:txBody>
      </p:sp>
      <p:cxnSp>
        <p:nvCxnSpPr>
          <p:cNvPr id="69" name="Straight Connector 68"/>
          <p:cNvCxnSpPr>
            <a:cxnSpLocks noChangeAspect="1"/>
          </p:cNvCxnSpPr>
          <p:nvPr>
            <p:custDataLst>
              <p:tags r:id="rId40"/>
            </p:custDataLst>
          </p:nvPr>
        </p:nvCxnSpPr>
        <p:spPr>
          <a:xfrm>
            <a:off x="1899618" y="3528234"/>
            <a:ext cx="498948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spect="1"/>
          </p:cNvSpPr>
          <p:nvPr>
            <p:custDataLst>
              <p:tags r:id="rId41"/>
            </p:custDataLst>
          </p:nvPr>
        </p:nvSpPr>
        <p:spPr>
          <a:xfrm>
            <a:off x="4017633" y="3406910"/>
            <a:ext cx="745717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NZ" sz="1200" smtClean="0"/>
              <a:t>64-2000</a:t>
            </a:r>
            <a:endParaRPr lang="en-NZ" sz="120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>
            <a:spLocks noChangeAspect="1"/>
          </p:cNvSpPr>
          <p:nvPr>
            <p:custDataLst>
              <p:tags r:id="rId42"/>
            </p:custDataLst>
          </p:nvPr>
        </p:nvSpPr>
        <p:spPr>
          <a:xfrm>
            <a:off x="1718559" y="31839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/>
              <a:t>1</a:t>
            </a:r>
            <a:endParaRPr lang="en-NZ"/>
          </a:p>
        </p:txBody>
      </p:sp>
      <p:sp>
        <p:nvSpPr>
          <p:cNvPr id="47" name="Rectangle 46"/>
          <p:cNvSpPr>
            <a:spLocks noChangeAspect="1"/>
          </p:cNvSpPr>
          <p:nvPr>
            <p:custDataLst>
              <p:tags r:id="rId43"/>
            </p:custDataLst>
          </p:nvPr>
        </p:nvSpPr>
        <p:spPr>
          <a:xfrm>
            <a:off x="3787179" y="2624400"/>
            <a:ext cx="942108" cy="540000"/>
          </a:xfrm>
          <a:prstGeom prst="rect">
            <a:avLst/>
          </a:prstGeom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Envelope</a:t>
            </a:r>
            <a:endParaRPr lang="en-NZ" sz="1050"/>
          </a:p>
        </p:txBody>
      </p:sp>
      <p:cxnSp>
        <p:nvCxnSpPr>
          <p:cNvPr id="71" name="Straight Connector 70"/>
          <p:cNvCxnSpPr>
            <a:cxnSpLocks noChangeAspect="1"/>
          </p:cNvCxnSpPr>
          <p:nvPr>
            <p:custDataLst>
              <p:tags r:id="rId44"/>
            </p:custDataLst>
          </p:nvPr>
        </p:nvCxnSpPr>
        <p:spPr>
          <a:xfrm flipH="1">
            <a:off x="4729287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spect="1"/>
          </p:cNvSpPr>
          <p:nvPr>
            <p:custDataLst>
              <p:tags r:id="rId45"/>
            </p:custDataLst>
          </p:nvPr>
        </p:nvSpPr>
        <p:spPr>
          <a:xfrm>
            <a:off x="3971817" y="3181085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200" smtClean="0"/>
              <a:t>0-482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992466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NZ" smtClean="0"/>
              <a:t>Jumbo Packets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Frames &gt;2000B are not standards compliant</a:t>
            </a:r>
          </a:p>
          <a:p>
            <a:pPr lvl="1"/>
            <a:r>
              <a:rPr lang="en-US" smtClean="0"/>
              <a:t>Non-standard extensions</a:t>
            </a:r>
          </a:p>
          <a:p>
            <a:pPr lvl="1"/>
            <a:r>
              <a:rPr lang="en-US" smtClean="0"/>
              <a:t>Interoperability problems</a:t>
            </a:r>
          </a:p>
          <a:p>
            <a:pPr lvl="1"/>
            <a:r>
              <a:rPr lang="en-US" smtClean="0"/>
              <a:t>FCS weakness</a:t>
            </a:r>
          </a:p>
          <a:p>
            <a:r>
              <a:rPr lang="en-US" smtClean="0"/>
              <a:t>Session 12: Jumbo </a:t>
            </a:r>
            <a:r>
              <a:rPr lang="en-US"/>
              <a:t>frames &amp; how to catch </a:t>
            </a:r>
            <a:r>
              <a:rPr lang="en-US" smtClean="0"/>
              <a:t>them</a:t>
            </a:r>
          </a:p>
          <a:p>
            <a:pPr lvl="1"/>
            <a:r>
              <a:rPr lang="en-US"/>
              <a:t>Patrick </a:t>
            </a:r>
            <a:r>
              <a:rPr lang="en-US" smtClean="0"/>
              <a:t>Kinnison</a:t>
            </a:r>
          </a:p>
          <a:p>
            <a:pPr lvl="1"/>
            <a:r>
              <a:rPr lang="en-US" smtClean="0"/>
              <a:t>3:15pm Krutch Room 104</a:t>
            </a:r>
          </a:p>
          <a:p>
            <a:endParaRPr lang="en-US"/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613945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NZ" smtClean="0"/>
              <a:t>Wireshark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How does Wireshark report packet length?</a:t>
            </a:r>
          </a:p>
          <a:p>
            <a:r>
              <a:rPr lang="en-NZ" smtClean="0"/>
              <a:t>Inevitable Wireshark live demo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842266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long is a packet?</a:t>
            </a:r>
            <a:endParaRPr lang="en-NZ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1274352"/>
            <a:ext cx="5151120" cy="3291840"/>
          </a:xfrm>
        </p:spPr>
      </p:pic>
    </p:spTree>
    <p:extLst>
      <p:ext uri="{BB962C8B-B14F-4D97-AF65-F5344CB8AC3E}">
        <p14:creationId xmlns:p14="http://schemas.microsoft.com/office/powerpoint/2010/main" val="210152925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NZ" smtClean="0"/>
              <a:t>Captured Length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Wireshark reports </a:t>
            </a:r>
            <a:r>
              <a:rPr lang="en-NZ" i="1" err="1" smtClean="0"/>
              <a:t>len</a:t>
            </a:r>
            <a:r>
              <a:rPr lang="en-NZ" smtClean="0"/>
              <a:t> and </a:t>
            </a:r>
            <a:r>
              <a:rPr lang="en-NZ" i="1" err="1" smtClean="0"/>
              <a:t>caplen</a:t>
            </a:r>
            <a:r>
              <a:rPr lang="en-NZ" smtClean="0"/>
              <a:t> from libpcap</a:t>
            </a:r>
          </a:p>
          <a:p>
            <a:r>
              <a:rPr lang="en-NZ" err="1" smtClean="0"/>
              <a:t>Libpcap gets length from the OS</a:t>
            </a:r>
          </a:p>
          <a:p>
            <a:r>
              <a:rPr lang="en-NZ" smtClean="0"/>
              <a:t>The OS gets length from the NIC driver</a:t>
            </a:r>
          </a:p>
          <a:p>
            <a:r>
              <a:rPr lang="en-NZ" smtClean="0"/>
              <a:t>The NIC driver gets length from the hardware</a:t>
            </a:r>
          </a:p>
          <a:p>
            <a:r>
              <a:rPr lang="en-NZ" smtClean="0"/>
              <a:t>The hardware/driver/OS often truncate FCS and padding, and drop errored/short/long frames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406967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NZ" smtClean="0"/>
              <a:t>NIC Accelerations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NIC acceleration features such as RSO/TSO/GSO/GRO happen below libpcap</a:t>
            </a:r>
          </a:p>
          <a:p>
            <a:r>
              <a:rPr lang="en-NZ" smtClean="0"/>
              <a:t>Reduce effective packet rate for the OS</a:t>
            </a:r>
          </a:p>
          <a:p>
            <a:r>
              <a:rPr lang="en-NZ" smtClean="0"/>
              <a:t>Reported RX/TX packet lengths can be much larger than MTU</a:t>
            </a:r>
          </a:p>
          <a:p>
            <a:r>
              <a:rPr lang="en-NZ" smtClean="0"/>
              <a:t>TX Checksums not filled in</a:t>
            </a:r>
          </a:p>
          <a:p>
            <a:r>
              <a:rPr lang="en-NZ" smtClean="0"/>
              <a:t>Not seeing what is really on the wire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9667112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NZ" smtClean="0"/>
              <a:t>Pseudo-headers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Metadata not on the wire can be counted in </a:t>
            </a:r>
            <a:r>
              <a:rPr lang="en-NZ" i="1" err="1" smtClean="0"/>
              <a:t>len</a:t>
            </a:r>
          </a:p>
          <a:p>
            <a:r>
              <a:rPr lang="en-NZ" smtClean="0"/>
              <a:t>RSPAN and ERSPAN add/remove headers</a:t>
            </a:r>
          </a:p>
          <a:p>
            <a:r>
              <a:rPr lang="en-NZ" smtClean="0"/>
              <a:t>Some link types get pseudo-headers (USB, PPP)</a:t>
            </a:r>
          </a:p>
          <a:p>
            <a:r>
              <a:rPr lang="en-NZ" smtClean="0"/>
              <a:t>Packet Brokers tap multiple links and direct traffic to capture systems</a:t>
            </a:r>
          </a:p>
          <a:p>
            <a:pPr lvl="1"/>
            <a:r>
              <a:rPr lang="en-NZ" smtClean="0"/>
              <a:t>Pseudo-header or pseudo-trailer (with/without FCS)</a:t>
            </a:r>
          </a:p>
          <a:p>
            <a:pPr lvl="1"/>
            <a:r>
              <a:rPr lang="en-NZ" smtClean="0"/>
              <a:t>VLAN tagging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4228587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NZ" smtClean="0"/>
              <a:t>Speed?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Instantaneously a point in a network link is either carrying packet or not</a:t>
            </a:r>
          </a:p>
          <a:p>
            <a:r>
              <a:rPr lang="en-NZ" smtClean="0"/>
              <a:t>Throughput: amount of data transferred over a time period</a:t>
            </a:r>
          </a:p>
          <a:p>
            <a:pPr lvl="1"/>
            <a:r>
              <a:rPr lang="en-NZ" smtClean="0"/>
              <a:t>Often normalised to bits per second</a:t>
            </a:r>
          </a:p>
          <a:p>
            <a:r>
              <a:rPr lang="en-NZ" smtClean="0"/>
              <a:t>Bandwidth: the maximum link throughput</a:t>
            </a:r>
          </a:p>
          <a:p>
            <a:r>
              <a:rPr lang="en-NZ" err="1" smtClean="0"/>
              <a:t>Goodput</a:t>
            </a:r>
            <a:r>
              <a:rPr lang="en-NZ"/>
              <a:t>:</a:t>
            </a:r>
            <a:r>
              <a:rPr lang="en-NZ" smtClean="0"/>
              <a:t> achieved transfer rate</a:t>
            </a:r>
          </a:p>
        </p:txBody>
      </p:sp>
    </p:spTree>
    <p:extLst>
      <p:ext uri="{BB962C8B-B14F-4D97-AF65-F5344CB8AC3E}">
        <p14:creationId xmlns:p14="http://schemas.microsoft.com/office/powerpoint/2010/main" val="1346790843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NZ" smtClean="0"/>
              <a:t>Minimum size packets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L1: 84B @ 1Gbps, 100% load = 1,488,095.2 pps</a:t>
            </a:r>
          </a:p>
          <a:p>
            <a:r>
              <a:rPr lang="en-NZ"/>
              <a:t>L2: Ethernet 64B = </a:t>
            </a:r>
            <a:r>
              <a:rPr lang="en-NZ" smtClean="0"/>
              <a:t>761,904,761.9 bps</a:t>
            </a:r>
          </a:p>
          <a:p>
            <a:r>
              <a:rPr lang="en-NZ" smtClean="0"/>
              <a:t>L3</a:t>
            </a:r>
            <a:r>
              <a:rPr lang="en-NZ"/>
              <a:t>: IPv4 46B = </a:t>
            </a:r>
            <a:r>
              <a:rPr lang="en-NZ" smtClean="0"/>
              <a:t>547,619,047.6 bps</a:t>
            </a:r>
          </a:p>
          <a:p>
            <a:r>
              <a:rPr lang="en-NZ"/>
              <a:t>L4: TCP 26B = </a:t>
            </a:r>
            <a:r>
              <a:rPr lang="en-NZ" smtClean="0"/>
              <a:t>309,523,809.5 bps</a:t>
            </a:r>
          </a:p>
          <a:p>
            <a:r>
              <a:rPr lang="en-NZ"/>
              <a:t>L5-7: App 6B = </a:t>
            </a:r>
            <a:r>
              <a:rPr lang="en-NZ" smtClean="0"/>
              <a:t>71,428,571.4 bps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6233849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NZ" smtClean="0"/>
              <a:t>1500B packets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L1: 1538B @ 1Gbps, 100% load = 81,274.4 pps</a:t>
            </a:r>
          </a:p>
          <a:p>
            <a:r>
              <a:rPr lang="en-NZ"/>
              <a:t>L2: Ethernet </a:t>
            </a:r>
            <a:r>
              <a:rPr lang="en-NZ" smtClean="0"/>
              <a:t>1518B </a:t>
            </a:r>
            <a:r>
              <a:rPr lang="en-NZ"/>
              <a:t>= 986,996,098.8 </a:t>
            </a:r>
            <a:r>
              <a:rPr lang="en-NZ" smtClean="0"/>
              <a:t>bps</a:t>
            </a:r>
          </a:p>
          <a:p>
            <a:r>
              <a:rPr lang="en-NZ" smtClean="0"/>
              <a:t>L3</a:t>
            </a:r>
            <a:r>
              <a:rPr lang="en-NZ"/>
              <a:t>: IPv4 </a:t>
            </a:r>
            <a:r>
              <a:rPr lang="en-NZ" smtClean="0"/>
              <a:t>1500B </a:t>
            </a:r>
            <a:r>
              <a:rPr lang="en-NZ"/>
              <a:t>= </a:t>
            </a:r>
            <a:r>
              <a:rPr lang="en-NZ" smtClean="0"/>
              <a:t>975,292,587.8 bps</a:t>
            </a:r>
          </a:p>
          <a:p>
            <a:r>
              <a:rPr lang="en-NZ"/>
              <a:t>L4: TCP </a:t>
            </a:r>
            <a:r>
              <a:rPr lang="en-NZ" smtClean="0"/>
              <a:t>1480B </a:t>
            </a:r>
            <a:r>
              <a:rPr lang="en-NZ"/>
              <a:t>= 962,288,686.6 </a:t>
            </a:r>
            <a:r>
              <a:rPr lang="en-NZ" smtClean="0"/>
              <a:t>bps</a:t>
            </a:r>
          </a:p>
          <a:p>
            <a:r>
              <a:rPr lang="en-NZ"/>
              <a:t>L5-7: App </a:t>
            </a:r>
            <a:r>
              <a:rPr lang="en-NZ" smtClean="0"/>
              <a:t>1460B </a:t>
            </a:r>
            <a:r>
              <a:rPr lang="en-NZ"/>
              <a:t>= 949,284,785.4 </a:t>
            </a:r>
            <a:r>
              <a:rPr lang="en-NZ" smtClean="0"/>
              <a:t>bps</a:t>
            </a:r>
          </a:p>
          <a:p>
            <a:r>
              <a:rPr lang="en-NZ"/>
              <a:t>Jumbo frames </a:t>
            </a:r>
            <a:r>
              <a:rPr lang="en-NZ" smtClean="0"/>
              <a:t>only slightly more efficient, </a:t>
            </a:r>
            <a:r>
              <a:rPr lang="en-NZ"/>
              <a:t>but </a:t>
            </a:r>
            <a:r>
              <a:rPr lang="en-NZ" smtClean="0"/>
              <a:t>lower </a:t>
            </a:r>
            <a:r>
              <a:rPr lang="en-NZ"/>
              <a:t>the effective packet </a:t>
            </a:r>
            <a:r>
              <a:rPr lang="en-NZ" smtClean="0"/>
              <a:t>rate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2201135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NZ" smtClean="0"/>
              <a:t>Capture effects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92952" y="1041009"/>
            <a:ext cx="8208454" cy="3551396"/>
          </a:xfrm>
        </p:spPr>
        <p:txBody>
          <a:bodyPr/>
          <a:lstStyle/>
          <a:p>
            <a:r>
              <a:rPr lang="en-NZ" smtClean="0"/>
              <a:t>Always use </a:t>
            </a:r>
            <a:r>
              <a:rPr lang="en-NZ" i="1" err="1" smtClean="0"/>
              <a:t>len</a:t>
            </a:r>
            <a:r>
              <a:rPr lang="en-NZ" smtClean="0"/>
              <a:t> (not </a:t>
            </a:r>
            <a:r>
              <a:rPr lang="en-NZ" i="1" err="1" smtClean="0"/>
              <a:t>caplen</a:t>
            </a:r>
            <a:r>
              <a:rPr lang="en-NZ"/>
              <a:t>)</a:t>
            </a:r>
            <a:r>
              <a:rPr lang="en-NZ" smtClean="0"/>
              <a:t> to avoid </a:t>
            </a:r>
            <a:r>
              <a:rPr lang="en-NZ" i="1" smtClean="0"/>
              <a:t>underestimating</a:t>
            </a:r>
            <a:r>
              <a:rPr lang="en-NZ" smtClean="0"/>
              <a:t> throughput and utilisation</a:t>
            </a:r>
          </a:p>
          <a:p>
            <a:r>
              <a:rPr lang="en-NZ" smtClean="0"/>
              <a:t>Not capturing FCS and padding </a:t>
            </a:r>
            <a:r>
              <a:rPr lang="en-NZ" i="1" smtClean="0"/>
              <a:t>underestimates</a:t>
            </a:r>
            <a:r>
              <a:rPr lang="en-NZ" smtClean="0"/>
              <a:t> throughput and utilisation</a:t>
            </a:r>
          </a:p>
          <a:p>
            <a:r>
              <a:rPr lang="en-NZ" smtClean="0"/>
              <a:t>Including </a:t>
            </a:r>
            <a:r>
              <a:rPr lang="en-NZ"/>
              <a:t>p</a:t>
            </a:r>
            <a:r>
              <a:rPr lang="en-NZ" smtClean="0"/>
              <a:t>seudo-headers and trailers </a:t>
            </a:r>
            <a:r>
              <a:rPr lang="en-NZ" i="1" smtClean="0"/>
              <a:t>overestimates</a:t>
            </a:r>
            <a:r>
              <a:rPr lang="en-NZ" smtClean="0"/>
              <a:t> throughput and utilisation</a:t>
            </a:r>
          </a:p>
          <a:p>
            <a:r>
              <a:rPr lang="en-NZ" smtClean="0"/>
              <a:t>NIC offloads can </a:t>
            </a:r>
            <a:r>
              <a:rPr lang="en-NZ" i="1" smtClean="0"/>
              <a:t>underestimate</a:t>
            </a:r>
            <a:r>
              <a:rPr lang="en-NZ" smtClean="0"/>
              <a:t> packet rate/count and throughput/utilisation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21846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NZ" smtClean="0"/>
              <a:t>Provisioning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NZ" smtClean="0"/>
              <a:t>Consider link utilisation as well as throughput</a:t>
            </a:r>
          </a:p>
          <a:p>
            <a:r>
              <a:rPr lang="en-NZ" smtClean="0"/>
              <a:t>Real networks have a mix of packet sizes</a:t>
            </a:r>
          </a:p>
          <a:p>
            <a:r>
              <a:rPr lang="en-NZ" smtClean="0"/>
              <a:t>Bulk file transfer uses the MTU for efficiency</a:t>
            </a:r>
          </a:p>
          <a:p>
            <a:r>
              <a:rPr lang="en-NZ" smtClean="0"/>
              <a:t>Streaming media/VOIP/Financial/Gaming may not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3226575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NZ" sz="3600" smtClean="0"/>
              <a:t>Unstoppable Force meets Immovable Barrier</a:t>
            </a:r>
            <a:endParaRPr lang="en-NZ" sz="36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NZ" smtClean="0"/>
              <a:t>Different links may have different MTUs</a:t>
            </a:r>
          </a:p>
          <a:p>
            <a:pPr lvl="1"/>
            <a:r>
              <a:rPr lang="en-NZ" smtClean="0"/>
              <a:t>Not everything is Ethernet!</a:t>
            </a:r>
          </a:p>
          <a:p>
            <a:pPr lvl="1"/>
            <a:r>
              <a:rPr lang="en-NZ" smtClean="0"/>
              <a:t>Jumbo packets</a:t>
            </a:r>
          </a:p>
          <a:p>
            <a:pPr lvl="1"/>
            <a:r>
              <a:rPr lang="en-NZ" smtClean="0"/>
              <a:t>Encapsulation: Tunnels, Security, Virtualisation</a:t>
            </a:r>
          </a:p>
          <a:p>
            <a:r>
              <a:rPr lang="en-NZ" smtClean="0"/>
              <a:t>Ethernet switch drops oversize frames</a:t>
            </a:r>
          </a:p>
          <a:p>
            <a:r>
              <a:rPr lang="en-NZ" smtClean="0"/>
              <a:t>Routers can be smarter</a:t>
            </a:r>
          </a:p>
        </p:txBody>
      </p:sp>
    </p:spTree>
    <p:extLst>
      <p:ext uri="{BB962C8B-B14F-4D97-AF65-F5344CB8AC3E}">
        <p14:creationId xmlns:p14="http://schemas.microsoft.com/office/powerpoint/2010/main" val="844723019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NZ" smtClean="0"/>
              <a:t>IPv4 Fragmentation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IPv4 packets can be fragmented mid-path</a:t>
            </a:r>
          </a:p>
          <a:p>
            <a:pPr lvl="1"/>
            <a:r>
              <a:rPr lang="en-NZ" smtClean="0"/>
              <a:t>Receiver reassembles fragments</a:t>
            </a:r>
          </a:p>
          <a:p>
            <a:pPr lvl="1"/>
            <a:r>
              <a:rPr lang="en-NZ" smtClean="0"/>
              <a:t>Transparent to sender</a:t>
            </a:r>
          </a:p>
          <a:p>
            <a:pPr lvl="1"/>
            <a:r>
              <a:rPr lang="en-NZ" smtClean="0"/>
              <a:t>Inefficient: CPU load, Fragment loss/re-ordering</a:t>
            </a:r>
          </a:p>
          <a:p>
            <a:r>
              <a:rPr lang="en-NZ" smtClean="0"/>
              <a:t>IPv4 has a Don’t Fragment (DF) bit</a:t>
            </a:r>
          </a:p>
          <a:p>
            <a:pPr lvl="1"/>
            <a:r>
              <a:rPr lang="en-NZ" smtClean="0"/>
              <a:t>ICMP “Destination Unreachable: Fragmentation needed &amp; DF set” message sent back to Sender</a:t>
            </a:r>
          </a:p>
          <a:p>
            <a:pPr lvl="1"/>
            <a:r>
              <a:rPr lang="en-NZ" smtClean="0"/>
              <a:t>Used in </a:t>
            </a:r>
            <a:r>
              <a:rPr lang="en-NZ"/>
              <a:t>P</a:t>
            </a:r>
            <a:r>
              <a:rPr lang="en-NZ" smtClean="0"/>
              <a:t>MTU discovery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025842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 Math" panose="02040503050406030204" pitchFamily="18" charset="0"/>
              </a:rPr>
              <a:t>100 Byte packet at </a:t>
            </a:r>
            <a:r>
              <a:rPr lang="en-US" smtClean="0">
                <a:latin typeface="Cambria Math" panose="02040503050406030204" pitchFamily="18" charset="0"/>
              </a:rPr>
              <a:t>1Gbps</a:t>
            </a:r>
            <a:endParaRPr lang="en-US">
              <a:latin typeface="Cambria Math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N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2979371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NZ" smtClean="0"/>
              <a:t>IPv6 Fragmentation?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IPv6 does not support mid-path fragmentation</a:t>
            </a:r>
          </a:p>
          <a:p>
            <a:r>
              <a:rPr lang="en-NZ" smtClean="0"/>
              <a:t>If a packet is too large for the outgoing link, router must return ICMPv6 </a:t>
            </a:r>
            <a:r>
              <a:rPr lang="en-NZ" i="1" smtClean="0"/>
              <a:t>Packet too Big</a:t>
            </a:r>
          </a:p>
          <a:p>
            <a:r>
              <a:rPr lang="en-NZ" smtClean="0"/>
              <a:t>Endpoints are expected to perform PMTUd</a:t>
            </a:r>
          </a:p>
          <a:p>
            <a:r>
              <a:rPr lang="en-NZ" smtClean="0"/>
              <a:t>If higher level protocol can’t reduce message size, the IPv6 Fragment extension header can be used for end-to-end fragmentation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9983087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7" name="Rounded Rectangle 36"/>
          <p:cNvSpPr/>
          <p:nvPr>
            <p:custDataLst>
              <p:tags r:id="rId4"/>
            </p:custDataLst>
          </p:nvPr>
        </p:nvSpPr>
        <p:spPr>
          <a:xfrm>
            <a:off x="5659070" y="1701412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ISP</a:t>
            </a:r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</p:txBody>
      </p:sp>
      <p:sp>
        <p:nvSpPr>
          <p:cNvPr id="16" name="Rounded Rectangle 15"/>
          <p:cNvSpPr/>
          <p:nvPr>
            <p:custDataLst>
              <p:tags r:id="rId5"/>
            </p:custDataLst>
          </p:nvPr>
        </p:nvSpPr>
        <p:spPr>
          <a:xfrm>
            <a:off x="2940672" y="1693989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ISP</a:t>
            </a:r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</p:txBody>
      </p:sp>
      <p:sp>
        <p:nvSpPr>
          <p:cNvPr id="15" name="Rounded Rectangle 14"/>
          <p:cNvSpPr/>
          <p:nvPr>
            <p:custDataLst>
              <p:tags r:id="rId6"/>
            </p:custDataLst>
          </p:nvPr>
        </p:nvSpPr>
        <p:spPr>
          <a:xfrm>
            <a:off x="6911823" y="1701412"/>
            <a:ext cx="1822526" cy="19632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Bank</a:t>
            </a:r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395021" y="1701412"/>
            <a:ext cx="1808180" cy="1963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Home</a:t>
            </a:r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NZ" smtClean="0"/>
              <a:t>Connectivity Problem</a:t>
            </a:r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2" y="2444794"/>
            <a:ext cx="461627" cy="46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311" y="2577470"/>
            <a:ext cx="461627" cy="196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196" y="2577474"/>
            <a:ext cx="461627" cy="196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834" y="2444794"/>
            <a:ext cx="447806" cy="461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015" y="2444794"/>
            <a:ext cx="461627" cy="461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49" y="2429268"/>
            <a:ext cx="635055" cy="398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130" y="2577471"/>
            <a:ext cx="461627" cy="1962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>
            <p:custDataLst>
              <p:tags r:id="rId21"/>
            </p:custDataLst>
          </p:nvPr>
        </p:nvCxnSpPr>
        <p:spPr>
          <a:xfrm>
            <a:off x="969649" y="2675600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22"/>
            </p:custDataLst>
          </p:nvPr>
        </p:nvCxnSpPr>
        <p:spPr>
          <a:xfrm>
            <a:off x="2212055" y="2683023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23"/>
            </p:custDataLst>
          </p:nvPr>
        </p:nvCxnSpPr>
        <p:spPr>
          <a:xfrm>
            <a:off x="3514008" y="2690446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24"/>
            </p:custDataLst>
          </p:nvPr>
        </p:nvCxnSpPr>
        <p:spPr>
          <a:xfrm>
            <a:off x="4945992" y="2697869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25"/>
            </p:custDataLst>
          </p:nvPr>
        </p:nvCxnSpPr>
        <p:spPr>
          <a:xfrm>
            <a:off x="6204548" y="2705292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26"/>
            </p:custDataLst>
          </p:nvPr>
        </p:nvCxnSpPr>
        <p:spPr>
          <a:xfrm>
            <a:off x="7490893" y="2712715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27"/>
            </p:custDataLst>
          </p:nvPr>
        </p:nvSpPr>
        <p:spPr>
          <a:xfrm>
            <a:off x="887649" y="226969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5" name="TextBox 24"/>
          <p:cNvSpPr txBox="1"/>
          <p:nvPr>
            <p:custDataLst>
              <p:tags r:id="rId28"/>
            </p:custDataLst>
          </p:nvPr>
        </p:nvSpPr>
        <p:spPr>
          <a:xfrm>
            <a:off x="3432549" y="2269692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6" name="TextBox 25"/>
          <p:cNvSpPr txBox="1"/>
          <p:nvPr>
            <p:custDataLst>
              <p:tags r:id="rId29"/>
            </p:custDataLst>
          </p:nvPr>
        </p:nvSpPr>
        <p:spPr>
          <a:xfrm>
            <a:off x="4867018" y="226462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7" name="TextBox 26"/>
          <p:cNvSpPr txBox="1"/>
          <p:nvPr>
            <p:custDataLst>
              <p:tags r:id="rId30"/>
            </p:custDataLst>
          </p:nvPr>
        </p:nvSpPr>
        <p:spPr>
          <a:xfrm>
            <a:off x="6118636" y="226462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8" name="TextBox 27"/>
          <p:cNvSpPr txBox="1"/>
          <p:nvPr>
            <p:custDataLst>
              <p:tags r:id="rId31"/>
            </p:custDataLst>
          </p:nvPr>
        </p:nvSpPr>
        <p:spPr>
          <a:xfrm>
            <a:off x="7409434" y="2275379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9" name="TextBox 28"/>
          <p:cNvSpPr txBox="1"/>
          <p:nvPr>
            <p:custDataLst>
              <p:tags r:id="rId32"/>
            </p:custDataLst>
          </p:nvPr>
        </p:nvSpPr>
        <p:spPr>
          <a:xfrm>
            <a:off x="2247926" y="2275379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ADSL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8815667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7" name="Rounded Rectangle 36"/>
          <p:cNvSpPr/>
          <p:nvPr>
            <p:custDataLst>
              <p:tags r:id="rId4"/>
            </p:custDataLst>
          </p:nvPr>
        </p:nvSpPr>
        <p:spPr>
          <a:xfrm>
            <a:off x="5659070" y="1701412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ISP</a:t>
            </a:r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</p:txBody>
      </p:sp>
      <p:sp>
        <p:nvSpPr>
          <p:cNvPr id="16" name="Rounded Rectangle 15"/>
          <p:cNvSpPr/>
          <p:nvPr>
            <p:custDataLst>
              <p:tags r:id="rId5"/>
            </p:custDataLst>
          </p:nvPr>
        </p:nvSpPr>
        <p:spPr>
          <a:xfrm>
            <a:off x="2940672" y="1693989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ISP</a:t>
            </a:r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</p:txBody>
      </p:sp>
      <p:sp>
        <p:nvSpPr>
          <p:cNvPr id="15" name="Rounded Rectangle 14"/>
          <p:cNvSpPr/>
          <p:nvPr>
            <p:custDataLst>
              <p:tags r:id="rId6"/>
            </p:custDataLst>
          </p:nvPr>
        </p:nvSpPr>
        <p:spPr>
          <a:xfrm>
            <a:off x="6911823" y="1701412"/>
            <a:ext cx="1822526" cy="19632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Bank</a:t>
            </a:r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395021" y="1701412"/>
            <a:ext cx="1808180" cy="1963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Home</a:t>
            </a:r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NZ" smtClean="0"/>
              <a:t>Connectivity Problem</a:t>
            </a:r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2" y="2444794"/>
            <a:ext cx="461627" cy="46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311" y="2577470"/>
            <a:ext cx="461627" cy="196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196" y="2577474"/>
            <a:ext cx="461627" cy="196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834" y="2444794"/>
            <a:ext cx="447806" cy="461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015" y="2444794"/>
            <a:ext cx="461627" cy="461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49" y="2429268"/>
            <a:ext cx="635055" cy="398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130" y="2577471"/>
            <a:ext cx="461627" cy="1962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>
            <p:custDataLst>
              <p:tags r:id="rId21"/>
            </p:custDataLst>
          </p:nvPr>
        </p:nvCxnSpPr>
        <p:spPr>
          <a:xfrm>
            <a:off x="969649" y="2675600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22"/>
            </p:custDataLst>
          </p:nvPr>
        </p:nvCxnSpPr>
        <p:spPr>
          <a:xfrm>
            <a:off x="2212055" y="2683023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23"/>
            </p:custDataLst>
          </p:nvPr>
        </p:nvCxnSpPr>
        <p:spPr>
          <a:xfrm>
            <a:off x="3514008" y="2690446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24"/>
            </p:custDataLst>
          </p:nvPr>
        </p:nvCxnSpPr>
        <p:spPr>
          <a:xfrm>
            <a:off x="4945992" y="2697869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25"/>
            </p:custDataLst>
          </p:nvPr>
        </p:nvCxnSpPr>
        <p:spPr>
          <a:xfrm>
            <a:off x="6204548" y="2705292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26"/>
            </p:custDataLst>
          </p:nvPr>
        </p:nvCxnSpPr>
        <p:spPr>
          <a:xfrm>
            <a:off x="7490893" y="2712715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27"/>
            </p:custDataLst>
          </p:nvPr>
        </p:nvSpPr>
        <p:spPr>
          <a:xfrm>
            <a:off x="887649" y="226969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5" name="TextBox 24"/>
          <p:cNvSpPr txBox="1"/>
          <p:nvPr>
            <p:custDataLst>
              <p:tags r:id="rId28"/>
            </p:custDataLst>
          </p:nvPr>
        </p:nvSpPr>
        <p:spPr>
          <a:xfrm>
            <a:off x="3432549" y="2269692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6" name="TextBox 25"/>
          <p:cNvSpPr txBox="1"/>
          <p:nvPr>
            <p:custDataLst>
              <p:tags r:id="rId29"/>
            </p:custDataLst>
          </p:nvPr>
        </p:nvSpPr>
        <p:spPr>
          <a:xfrm>
            <a:off x="4867018" y="226462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7" name="TextBox 26"/>
          <p:cNvSpPr txBox="1"/>
          <p:nvPr>
            <p:custDataLst>
              <p:tags r:id="rId30"/>
            </p:custDataLst>
          </p:nvPr>
        </p:nvSpPr>
        <p:spPr>
          <a:xfrm>
            <a:off x="6118636" y="226462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8" name="TextBox 27"/>
          <p:cNvSpPr txBox="1"/>
          <p:nvPr>
            <p:custDataLst>
              <p:tags r:id="rId31"/>
            </p:custDataLst>
          </p:nvPr>
        </p:nvSpPr>
        <p:spPr>
          <a:xfrm>
            <a:off x="7409434" y="2275379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9" name="TextBox 28"/>
          <p:cNvSpPr txBox="1"/>
          <p:nvPr>
            <p:custDataLst>
              <p:tags r:id="rId32"/>
            </p:custDataLst>
          </p:nvPr>
        </p:nvSpPr>
        <p:spPr>
          <a:xfrm>
            <a:off x="2247926" y="2275379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ADSL</a:t>
            </a:r>
            <a:endParaRPr lang="en-NZ"/>
          </a:p>
        </p:txBody>
      </p:sp>
      <p:sp>
        <p:nvSpPr>
          <p:cNvPr id="30" name="TextBox 29"/>
          <p:cNvSpPr txBox="1"/>
          <p:nvPr>
            <p:custDataLst>
              <p:tags r:id="rId33"/>
            </p:custDataLst>
          </p:nvPr>
        </p:nvSpPr>
        <p:spPr>
          <a:xfrm>
            <a:off x="1027109" y="267560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1500</a:t>
            </a:r>
            <a:endParaRPr lang="en-NZ"/>
          </a:p>
        </p:txBody>
      </p:sp>
      <p:sp>
        <p:nvSpPr>
          <p:cNvPr id="31" name="TextBox 30"/>
          <p:cNvSpPr txBox="1"/>
          <p:nvPr>
            <p:custDataLst>
              <p:tags r:id="rId34"/>
            </p:custDataLst>
          </p:nvPr>
        </p:nvSpPr>
        <p:spPr>
          <a:xfrm>
            <a:off x="2277159" y="268765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1492</a:t>
            </a:r>
            <a:endParaRPr lang="en-NZ"/>
          </a:p>
        </p:txBody>
      </p:sp>
      <p:sp>
        <p:nvSpPr>
          <p:cNvPr id="32" name="TextBox 31"/>
          <p:cNvSpPr txBox="1"/>
          <p:nvPr>
            <p:custDataLst>
              <p:tags r:id="rId35"/>
            </p:custDataLst>
          </p:nvPr>
        </p:nvSpPr>
        <p:spPr>
          <a:xfrm>
            <a:off x="3563734" y="269497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1500</a:t>
            </a:r>
            <a:endParaRPr lang="en-NZ"/>
          </a:p>
        </p:txBody>
      </p:sp>
      <p:sp>
        <p:nvSpPr>
          <p:cNvPr id="33" name="TextBox 32"/>
          <p:cNvSpPr txBox="1"/>
          <p:nvPr>
            <p:custDataLst>
              <p:tags r:id="rId36"/>
            </p:custDataLst>
          </p:nvPr>
        </p:nvSpPr>
        <p:spPr>
          <a:xfrm>
            <a:off x="4980714" y="270217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1500</a:t>
            </a:r>
            <a:endParaRPr lang="en-NZ"/>
          </a:p>
        </p:txBody>
      </p:sp>
      <p:sp>
        <p:nvSpPr>
          <p:cNvPr id="34" name="TextBox 33"/>
          <p:cNvSpPr txBox="1"/>
          <p:nvPr>
            <p:custDataLst>
              <p:tags r:id="rId37"/>
            </p:custDataLst>
          </p:nvPr>
        </p:nvSpPr>
        <p:spPr>
          <a:xfrm>
            <a:off x="6267080" y="270981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1500</a:t>
            </a:r>
            <a:endParaRPr lang="en-NZ"/>
          </a:p>
        </p:txBody>
      </p:sp>
      <p:sp>
        <p:nvSpPr>
          <p:cNvPr id="35" name="TextBox 34"/>
          <p:cNvSpPr txBox="1"/>
          <p:nvPr>
            <p:custDataLst>
              <p:tags r:id="rId38"/>
            </p:custDataLst>
          </p:nvPr>
        </p:nvSpPr>
        <p:spPr>
          <a:xfrm>
            <a:off x="7548894" y="270981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1500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0081174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7" name="Rounded Rectangle 36"/>
          <p:cNvSpPr/>
          <p:nvPr>
            <p:custDataLst>
              <p:tags r:id="rId4"/>
            </p:custDataLst>
          </p:nvPr>
        </p:nvSpPr>
        <p:spPr>
          <a:xfrm>
            <a:off x="5659070" y="1701412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ISP</a:t>
            </a:r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</p:txBody>
      </p:sp>
      <p:sp>
        <p:nvSpPr>
          <p:cNvPr id="16" name="Rounded Rectangle 15"/>
          <p:cNvSpPr/>
          <p:nvPr>
            <p:custDataLst>
              <p:tags r:id="rId5"/>
            </p:custDataLst>
          </p:nvPr>
        </p:nvSpPr>
        <p:spPr>
          <a:xfrm>
            <a:off x="2940672" y="1693989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ISP</a:t>
            </a:r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</p:txBody>
      </p:sp>
      <p:sp>
        <p:nvSpPr>
          <p:cNvPr id="15" name="Rounded Rectangle 14"/>
          <p:cNvSpPr/>
          <p:nvPr>
            <p:custDataLst>
              <p:tags r:id="rId6"/>
            </p:custDataLst>
          </p:nvPr>
        </p:nvSpPr>
        <p:spPr>
          <a:xfrm>
            <a:off x="6911823" y="1701412"/>
            <a:ext cx="1822526" cy="19632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Bank</a:t>
            </a:r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395021" y="1701412"/>
            <a:ext cx="1808180" cy="1963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Home</a:t>
            </a:r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NZ" smtClean="0"/>
              <a:t>Connectivity Problem</a:t>
            </a:r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2" y="2444794"/>
            <a:ext cx="461627" cy="46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311" y="2577470"/>
            <a:ext cx="461627" cy="196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196" y="2577474"/>
            <a:ext cx="461627" cy="196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834" y="2444794"/>
            <a:ext cx="447806" cy="461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015" y="2444794"/>
            <a:ext cx="461627" cy="461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49" y="2429268"/>
            <a:ext cx="635055" cy="398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130" y="2577471"/>
            <a:ext cx="461627" cy="1962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>
            <p:custDataLst>
              <p:tags r:id="rId21"/>
            </p:custDataLst>
          </p:nvPr>
        </p:nvCxnSpPr>
        <p:spPr>
          <a:xfrm>
            <a:off x="969649" y="2675600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22"/>
            </p:custDataLst>
          </p:nvPr>
        </p:nvCxnSpPr>
        <p:spPr>
          <a:xfrm>
            <a:off x="2212055" y="2683023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23"/>
            </p:custDataLst>
          </p:nvPr>
        </p:nvCxnSpPr>
        <p:spPr>
          <a:xfrm>
            <a:off x="3514008" y="2690446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24"/>
            </p:custDataLst>
          </p:nvPr>
        </p:nvCxnSpPr>
        <p:spPr>
          <a:xfrm>
            <a:off x="4945992" y="2697869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25"/>
            </p:custDataLst>
          </p:nvPr>
        </p:nvCxnSpPr>
        <p:spPr>
          <a:xfrm>
            <a:off x="6204548" y="2705292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26"/>
            </p:custDataLst>
          </p:nvPr>
        </p:nvCxnSpPr>
        <p:spPr>
          <a:xfrm>
            <a:off x="7490893" y="2712715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27"/>
            </p:custDataLst>
          </p:nvPr>
        </p:nvSpPr>
        <p:spPr>
          <a:xfrm>
            <a:off x="887649" y="226969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5" name="TextBox 24"/>
          <p:cNvSpPr txBox="1"/>
          <p:nvPr>
            <p:custDataLst>
              <p:tags r:id="rId28"/>
            </p:custDataLst>
          </p:nvPr>
        </p:nvSpPr>
        <p:spPr>
          <a:xfrm>
            <a:off x="3432549" y="2269692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6" name="TextBox 25"/>
          <p:cNvSpPr txBox="1"/>
          <p:nvPr>
            <p:custDataLst>
              <p:tags r:id="rId29"/>
            </p:custDataLst>
          </p:nvPr>
        </p:nvSpPr>
        <p:spPr>
          <a:xfrm>
            <a:off x="4867018" y="226462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7" name="TextBox 26"/>
          <p:cNvSpPr txBox="1"/>
          <p:nvPr>
            <p:custDataLst>
              <p:tags r:id="rId30"/>
            </p:custDataLst>
          </p:nvPr>
        </p:nvSpPr>
        <p:spPr>
          <a:xfrm>
            <a:off x="6118636" y="226462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8" name="TextBox 27"/>
          <p:cNvSpPr txBox="1"/>
          <p:nvPr>
            <p:custDataLst>
              <p:tags r:id="rId31"/>
            </p:custDataLst>
          </p:nvPr>
        </p:nvSpPr>
        <p:spPr>
          <a:xfrm>
            <a:off x="7409434" y="2275379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9" name="TextBox 28"/>
          <p:cNvSpPr txBox="1"/>
          <p:nvPr>
            <p:custDataLst>
              <p:tags r:id="rId32"/>
            </p:custDataLst>
          </p:nvPr>
        </p:nvSpPr>
        <p:spPr>
          <a:xfrm>
            <a:off x="2247926" y="2275379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ADSL</a:t>
            </a:r>
            <a:endParaRPr lang="en-NZ"/>
          </a:p>
        </p:txBody>
      </p:sp>
      <p:sp>
        <p:nvSpPr>
          <p:cNvPr id="30" name="TextBox 29"/>
          <p:cNvSpPr txBox="1"/>
          <p:nvPr>
            <p:custDataLst>
              <p:tags r:id="rId33"/>
            </p:custDataLst>
          </p:nvPr>
        </p:nvSpPr>
        <p:spPr>
          <a:xfrm>
            <a:off x="1027109" y="267560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1500</a:t>
            </a:r>
            <a:endParaRPr lang="en-NZ"/>
          </a:p>
        </p:txBody>
      </p:sp>
      <p:sp>
        <p:nvSpPr>
          <p:cNvPr id="31" name="TextBox 30"/>
          <p:cNvSpPr txBox="1"/>
          <p:nvPr>
            <p:custDataLst>
              <p:tags r:id="rId34"/>
            </p:custDataLst>
          </p:nvPr>
        </p:nvSpPr>
        <p:spPr>
          <a:xfrm>
            <a:off x="2277159" y="268765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1492</a:t>
            </a:r>
            <a:endParaRPr lang="en-NZ"/>
          </a:p>
        </p:txBody>
      </p:sp>
      <p:sp>
        <p:nvSpPr>
          <p:cNvPr id="32" name="TextBox 31"/>
          <p:cNvSpPr txBox="1"/>
          <p:nvPr>
            <p:custDataLst>
              <p:tags r:id="rId35"/>
            </p:custDataLst>
          </p:nvPr>
        </p:nvSpPr>
        <p:spPr>
          <a:xfrm>
            <a:off x="3563734" y="269497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1500</a:t>
            </a:r>
            <a:endParaRPr lang="en-NZ"/>
          </a:p>
        </p:txBody>
      </p:sp>
      <p:sp>
        <p:nvSpPr>
          <p:cNvPr id="33" name="TextBox 32"/>
          <p:cNvSpPr txBox="1"/>
          <p:nvPr>
            <p:custDataLst>
              <p:tags r:id="rId36"/>
            </p:custDataLst>
          </p:nvPr>
        </p:nvSpPr>
        <p:spPr>
          <a:xfrm>
            <a:off x="4980714" y="270217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1500</a:t>
            </a:r>
            <a:endParaRPr lang="en-NZ"/>
          </a:p>
        </p:txBody>
      </p:sp>
      <p:sp>
        <p:nvSpPr>
          <p:cNvPr id="34" name="TextBox 33"/>
          <p:cNvSpPr txBox="1"/>
          <p:nvPr>
            <p:custDataLst>
              <p:tags r:id="rId37"/>
            </p:custDataLst>
          </p:nvPr>
        </p:nvSpPr>
        <p:spPr>
          <a:xfrm>
            <a:off x="6267080" y="270981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1500</a:t>
            </a:r>
            <a:endParaRPr lang="en-NZ"/>
          </a:p>
        </p:txBody>
      </p:sp>
      <p:sp>
        <p:nvSpPr>
          <p:cNvPr id="35" name="TextBox 34"/>
          <p:cNvSpPr txBox="1"/>
          <p:nvPr>
            <p:custDataLst>
              <p:tags r:id="rId38"/>
            </p:custDataLst>
          </p:nvPr>
        </p:nvSpPr>
        <p:spPr>
          <a:xfrm>
            <a:off x="7548894" y="270981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1500</a:t>
            </a:r>
            <a:endParaRPr lang="en-NZ"/>
          </a:p>
        </p:txBody>
      </p:sp>
      <p:sp>
        <p:nvSpPr>
          <p:cNvPr id="36" name="TextBox 35"/>
          <p:cNvSpPr txBox="1"/>
          <p:nvPr>
            <p:custDataLst>
              <p:tags r:id="rId39"/>
            </p:custDataLst>
          </p:nvPr>
        </p:nvSpPr>
        <p:spPr>
          <a:xfrm>
            <a:off x="6883304" y="2932701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>
                <a:solidFill>
                  <a:srgbClr val="FF0000"/>
                </a:solidFill>
              </a:rPr>
              <a:t>Block</a:t>
            </a:r>
          </a:p>
          <a:p>
            <a:pPr algn="ctr"/>
            <a:r>
              <a:rPr lang="en-NZ" smtClean="0">
                <a:solidFill>
                  <a:srgbClr val="FF0000"/>
                </a:solidFill>
              </a:rPr>
              <a:t>ICMP</a:t>
            </a:r>
            <a:endParaRPr lang="en-N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88229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7" name="Rounded Rectangle 36"/>
          <p:cNvSpPr/>
          <p:nvPr>
            <p:custDataLst>
              <p:tags r:id="rId4"/>
            </p:custDataLst>
          </p:nvPr>
        </p:nvSpPr>
        <p:spPr>
          <a:xfrm>
            <a:off x="5659070" y="1701412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ISP</a:t>
            </a:r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</p:txBody>
      </p:sp>
      <p:sp>
        <p:nvSpPr>
          <p:cNvPr id="16" name="Rounded Rectangle 15"/>
          <p:cNvSpPr/>
          <p:nvPr>
            <p:custDataLst>
              <p:tags r:id="rId5"/>
            </p:custDataLst>
          </p:nvPr>
        </p:nvSpPr>
        <p:spPr>
          <a:xfrm>
            <a:off x="2940672" y="1693989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ISP</a:t>
            </a:r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</p:txBody>
      </p:sp>
      <p:sp>
        <p:nvSpPr>
          <p:cNvPr id="15" name="Rounded Rectangle 14"/>
          <p:cNvSpPr/>
          <p:nvPr>
            <p:custDataLst>
              <p:tags r:id="rId6"/>
            </p:custDataLst>
          </p:nvPr>
        </p:nvSpPr>
        <p:spPr>
          <a:xfrm>
            <a:off x="6911823" y="1701412"/>
            <a:ext cx="1822526" cy="19632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Bank</a:t>
            </a:r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395021" y="1701412"/>
            <a:ext cx="1808180" cy="1963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mtClean="0"/>
              <a:t>Home</a:t>
            </a:r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  <a:p>
            <a:pPr algn="ctr"/>
            <a:endParaRPr lang="en-NZ" smtClean="0"/>
          </a:p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NZ" smtClean="0"/>
              <a:t>Connectivity Problem</a:t>
            </a:r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2" y="2444794"/>
            <a:ext cx="461627" cy="46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311" y="2577470"/>
            <a:ext cx="461627" cy="196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196" y="2577474"/>
            <a:ext cx="461627" cy="196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834" y="2444794"/>
            <a:ext cx="447806" cy="461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015" y="2444794"/>
            <a:ext cx="461627" cy="461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49" y="2429268"/>
            <a:ext cx="635055" cy="398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130" y="2577471"/>
            <a:ext cx="461627" cy="1962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>
            <p:custDataLst>
              <p:tags r:id="rId21"/>
            </p:custDataLst>
          </p:nvPr>
        </p:nvCxnSpPr>
        <p:spPr>
          <a:xfrm>
            <a:off x="969649" y="2675600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22"/>
            </p:custDataLst>
          </p:nvPr>
        </p:nvCxnSpPr>
        <p:spPr>
          <a:xfrm>
            <a:off x="2212055" y="2683023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23"/>
            </p:custDataLst>
          </p:nvPr>
        </p:nvCxnSpPr>
        <p:spPr>
          <a:xfrm>
            <a:off x="3514008" y="2690446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24"/>
            </p:custDataLst>
          </p:nvPr>
        </p:nvCxnSpPr>
        <p:spPr>
          <a:xfrm>
            <a:off x="4945992" y="2697869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25"/>
            </p:custDataLst>
          </p:nvPr>
        </p:nvCxnSpPr>
        <p:spPr>
          <a:xfrm>
            <a:off x="6204548" y="2705292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26"/>
            </p:custDataLst>
          </p:nvPr>
        </p:nvCxnSpPr>
        <p:spPr>
          <a:xfrm>
            <a:off x="7490893" y="2712715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27"/>
            </p:custDataLst>
          </p:nvPr>
        </p:nvSpPr>
        <p:spPr>
          <a:xfrm>
            <a:off x="887649" y="226969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5" name="TextBox 24"/>
          <p:cNvSpPr txBox="1"/>
          <p:nvPr>
            <p:custDataLst>
              <p:tags r:id="rId28"/>
            </p:custDataLst>
          </p:nvPr>
        </p:nvSpPr>
        <p:spPr>
          <a:xfrm>
            <a:off x="3432549" y="2269692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6" name="TextBox 25"/>
          <p:cNvSpPr txBox="1"/>
          <p:nvPr>
            <p:custDataLst>
              <p:tags r:id="rId29"/>
            </p:custDataLst>
          </p:nvPr>
        </p:nvSpPr>
        <p:spPr>
          <a:xfrm>
            <a:off x="4867018" y="226462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7" name="TextBox 26"/>
          <p:cNvSpPr txBox="1"/>
          <p:nvPr>
            <p:custDataLst>
              <p:tags r:id="rId30"/>
            </p:custDataLst>
          </p:nvPr>
        </p:nvSpPr>
        <p:spPr>
          <a:xfrm>
            <a:off x="6118636" y="226462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8" name="TextBox 27"/>
          <p:cNvSpPr txBox="1"/>
          <p:nvPr>
            <p:custDataLst>
              <p:tags r:id="rId31"/>
            </p:custDataLst>
          </p:nvPr>
        </p:nvSpPr>
        <p:spPr>
          <a:xfrm>
            <a:off x="7409434" y="2275379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Ethernet</a:t>
            </a:r>
            <a:endParaRPr lang="en-NZ"/>
          </a:p>
        </p:txBody>
      </p:sp>
      <p:sp>
        <p:nvSpPr>
          <p:cNvPr id="29" name="TextBox 28"/>
          <p:cNvSpPr txBox="1"/>
          <p:nvPr>
            <p:custDataLst>
              <p:tags r:id="rId32"/>
            </p:custDataLst>
          </p:nvPr>
        </p:nvSpPr>
        <p:spPr>
          <a:xfrm>
            <a:off x="2247926" y="2275379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ADSL</a:t>
            </a:r>
            <a:endParaRPr lang="en-NZ"/>
          </a:p>
        </p:txBody>
      </p:sp>
      <p:sp>
        <p:nvSpPr>
          <p:cNvPr id="30" name="TextBox 29"/>
          <p:cNvSpPr txBox="1"/>
          <p:nvPr>
            <p:custDataLst>
              <p:tags r:id="rId33"/>
            </p:custDataLst>
          </p:nvPr>
        </p:nvSpPr>
        <p:spPr>
          <a:xfrm>
            <a:off x="1027109" y="267560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1500</a:t>
            </a:r>
            <a:endParaRPr lang="en-NZ"/>
          </a:p>
        </p:txBody>
      </p:sp>
      <p:sp>
        <p:nvSpPr>
          <p:cNvPr id="31" name="TextBox 30"/>
          <p:cNvSpPr txBox="1"/>
          <p:nvPr>
            <p:custDataLst>
              <p:tags r:id="rId34"/>
            </p:custDataLst>
          </p:nvPr>
        </p:nvSpPr>
        <p:spPr>
          <a:xfrm>
            <a:off x="2277159" y="268765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1492</a:t>
            </a:r>
            <a:endParaRPr lang="en-NZ"/>
          </a:p>
        </p:txBody>
      </p:sp>
      <p:sp>
        <p:nvSpPr>
          <p:cNvPr id="32" name="TextBox 31"/>
          <p:cNvSpPr txBox="1"/>
          <p:nvPr>
            <p:custDataLst>
              <p:tags r:id="rId35"/>
            </p:custDataLst>
          </p:nvPr>
        </p:nvSpPr>
        <p:spPr>
          <a:xfrm>
            <a:off x="3563734" y="269497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1500</a:t>
            </a:r>
            <a:endParaRPr lang="en-NZ"/>
          </a:p>
        </p:txBody>
      </p:sp>
      <p:sp>
        <p:nvSpPr>
          <p:cNvPr id="33" name="TextBox 32"/>
          <p:cNvSpPr txBox="1"/>
          <p:nvPr>
            <p:custDataLst>
              <p:tags r:id="rId36"/>
            </p:custDataLst>
          </p:nvPr>
        </p:nvSpPr>
        <p:spPr>
          <a:xfrm>
            <a:off x="4980714" y="270217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1500</a:t>
            </a:r>
            <a:endParaRPr lang="en-NZ"/>
          </a:p>
        </p:txBody>
      </p:sp>
      <p:sp>
        <p:nvSpPr>
          <p:cNvPr id="34" name="TextBox 33"/>
          <p:cNvSpPr txBox="1"/>
          <p:nvPr>
            <p:custDataLst>
              <p:tags r:id="rId37"/>
            </p:custDataLst>
          </p:nvPr>
        </p:nvSpPr>
        <p:spPr>
          <a:xfrm>
            <a:off x="6267080" y="270981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1500</a:t>
            </a:r>
            <a:endParaRPr lang="en-NZ"/>
          </a:p>
        </p:txBody>
      </p:sp>
      <p:sp>
        <p:nvSpPr>
          <p:cNvPr id="35" name="TextBox 34"/>
          <p:cNvSpPr txBox="1"/>
          <p:nvPr>
            <p:custDataLst>
              <p:tags r:id="rId38"/>
            </p:custDataLst>
          </p:nvPr>
        </p:nvSpPr>
        <p:spPr>
          <a:xfrm>
            <a:off x="7548894" y="270981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/>
              <a:t>1500</a:t>
            </a:r>
            <a:endParaRPr lang="en-NZ"/>
          </a:p>
        </p:txBody>
      </p:sp>
      <p:sp>
        <p:nvSpPr>
          <p:cNvPr id="36" name="TextBox 35"/>
          <p:cNvSpPr txBox="1"/>
          <p:nvPr>
            <p:custDataLst>
              <p:tags r:id="rId39"/>
            </p:custDataLst>
          </p:nvPr>
        </p:nvSpPr>
        <p:spPr>
          <a:xfrm>
            <a:off x="6883304" y="2932701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mtClean="0">
                <a:solidFill>
                  <a:srgbClr val="FF0000"/>
                </a:solidFill>
              </a:rPr>
              <a:t>Block</a:t>
            </a:r>
          </a:p>
          <a:p>
            <a:pPr algn="ctr"/>
            <a:r>
              <a:rPr lang="en-NZ" smtClean="0">
                <a:solidFill>
                  <a:srgbClr val="FF0000"/>
                </a:solidFill>
              </a:rPr>
              <a:t>ICMP</a:t>
            </a:r>
            <a:endParaRPr lang="en-NZ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40"/>
            </p:custDataLst>
          </p:nvPr>
        </p:nvSpPr>
        <p:spPr>
          <a:xfrm>
            <a:off x="1439145" y="4098047"/>
            <a:ext cx="610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400" smtClean="0">
                <a:solidFill>
                  <a:srgbClr val="FF0000"/>
                </a:solidFill>
              </a:rPr>
              <a:t>Don’t block ICMP Destination Unreachable!</a:t>
            </a:r>
            <a:endParaRPr lang="en-NZ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11461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NZ" smtClean="0"/>
              <a:t>Recap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NZ" smtClean="0"/>
              <a:t>Physical packet lengths</a:t>
            </a:r>
          </a:p>
          <a:p>
            <a:r>
              <a:rPr lang="en-NZ" smtClean="0"/>
              <a:t>Bandwidth Delay Product – Long Fat Networks</a:t>
            </a:r>
          </a:p>
          <a:p>
            <a:r>
              <a:rPr lang="en-NZ" smtClean="0"/>
              <a:t>Ethernet </a:t>
            </a:r>
            <a:r>
              <a:rPr lang="en-NZ"/>
              <a:t>f</a:t>
            </a:r>
            <a:r>
              <a:rPr lang="en-NZ" smtClean="0"/>
              <a:t>rame length</a:t>
            </a:r>
          </a:p>
          <a:p>
            <a:r>
              <a:rPr lang="en-NZ" smtClean="0"/>
              <a:t>Wireshark and libpcap – Packet capture</a:t>
            </a:r>
          </a:p>
          <a:p>
            <a:r>
              <a:rPr lang="en-NZ" smtClean="0"/>
              <a:t>Throughput calculation</a:t>
            </a:r>
          </a:p>
          <a:p>
            <a:r>
              <a:rPr lang="en-NZ" smtClean="0"/>
              <a:t>Fragmentation/PMTU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896819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Thank You!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smtClean="0"/>
              <a:t>Please fill in your Survey on the App!</a:t>
            </a:r>
          </a:p>
          <a:p>
            <a:pPr marL="0" indent="0">
              <a:buNone/>
            </a:pPr>
            <a:endParaRPr lang="en-US" b="1" smtClean="0"/>
          </a:p>
          <a:p>
            <a:pPr marL="0" indent="0">
              <a:buNone/>
            </a:pPr>
            <a:r>
              <a:rPr lang="en-US" b="1" smtClean="0"/>
              <a:t>Any </a:t>
            </a:r>
            <a:r>
              <a:rPr lang="en-US" b="1"/>
              <a:t>questions?</a:t>
            </a:r>
          </a:p>
          <a:p>
            <a:endParaRPr lang="en-US"/>
          </a:p>
          <a:p>
            <a:pPr marL="0" indent="0">
              <a:buNone/>
            </a:pPr>
            <a:r>
              <a:rPr lang="en-US" sz="2400" b="1"/>
              <a:t>You can contact me by email at </a:t>
            </a:r>
          </a:p>
          <a:p>
            <a:pPr marL="0" indent="0">
              <a:buNone/>
            </a:pPr>
            <a:r>
              <a:rPr lang="en-US" sz="2400" smtClean="0">
                <a:hlinkClick r:id="rId6"/>
              </a:rPr>
              <a:t>stephen.donnelly@endace.com</a:t>
            </a:r>
            <a:r>
              <a:rPr lang="en-US" sz="2400" smtClean="0"/>
              <a:t>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4144775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 Math" panose="02040503050406030204" pitchFamily="18" charset="0"/>
              </a:rPr>
              <a:t>100 Byte packet at </a:t>
            </a:r>
            <a:r>
              <a:rPr lang="en-US" smtClean="0">
                <a:latin typeface="Cambria Math" panose="02040503050406030204" pitchFamily="18" charset="0"/>
              </a:rPr>
              <a:t>1Gbps</a:t>
            </a:r>
            <a:endParaRPr lang="en-US">
              <a:latin typeface="Cambria Math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N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492750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 Math" panose="02040503050406030204" pitchFamily="18" charset="0"/>
              </a:rPr>
              <a:t>100 Byte packet at </a:t>
            </a:r>
            <a:r>
              <a:rPr lang="en-US" smtClean="0">
                <a:latin typeface="Cambria Math" panose="02040503050406030204" pitchFamily="18" charset="0"/>
              </a:rPr>
              <a:t>1Gbps</a:t>
            </a:r>
            <a:endParaRPr lang="en-US">
              <a:latin typeface="Cambria Math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N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5202551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Great Circle Paths</a:t>
            </a:r>
            <a:endParaRPr lang="en-N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39" y="999451"/>
            <a:ext cx="7273648" cy="38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7252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Bandwidth Delay Product</a:t>
            </a:r>
            <a:endParaRPr lang="en-NZ"/>
          </a:p>
        </p:txBody>
      </p:sp>
      <p:sp>
        <p:nvSpPr>
          <p:cNvPr id="3" name="Tex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>
            <a:blip r:embed="rId3"/>
            <a:stretch>
              <a:fillRect l="-743" r="0"/>
            </a:stretch>
          </a:blipFill>
        </p:spPr>
        <p:txBody>
          <a:bodyPr/>
          <a:lstStyle/>
          <a:p>
            <a:r>
              <a:rPr lang="en-N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4708975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UDP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mtClean="0"/>
              <a:t>Not a reliable transport</a:t>
            </a:r>
          </a:p>
          <a:p>
            <a:r>
              <a:rPr lang="en-NZ"/>
              <a:t>No </a:t>
            </a:r>
            <a:r>
              <a:rPr lang="en-NZ" smtClean="0"/>
              <a:t>feedback</a:t>
            </a:r>
          </a:p>
          <a:p>
            <a:r>
              <a:rPr lang="en-NZ" smtClean="0"/>
              <a:t>Sender chooses the rate: “Fire and forget”</a:t>
            </a:r>
          </a:p>
          <a:p>
            <a:r>
              <a:rPr lang="en-NZ" smtClean="0"/>
              <a:t>Excess packets are dropped</a:t>
            </a:r>
          </a:p>
          <a:p>
            <a:r>
              <a:rPr lang="en-NZ" smtClean="0"/>
              <a:t>Can build feedback on top, E.g. QUIC</a:t>
            </a:r>
          </a:p>
        </p:txBody>
      </p:sp>
    </p:spTree>
    <p:extLst>
      <p:ext uri="{BB962C8B-B14F-4D97-AF65-F5344CB8AC3E}">
        <p14:creationId xmlns:p14="http://schemas.microsoft.com/office/powerpoint/2010/main" val="327091809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TCP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mtClean="0"/>
              <a:t>Send data, wait for acknowledgement</a:t>
            </a:r>
          </a:p>
          <a:p>
            <a:r>
              <a:rPr lang="en-NZ" smtClean="0"/>
              <a:t>TCP receiver advertises a Receive Window</a:t>
            </a:r>
          </a:p>
          <a:p>
            <a:pPr lvl="1"/>
            <a:r>
              <a:rPr lang="en-NZ"/>
              <a:t>T</a:t>
            </a:r>
            <a:r>
              <a:rPr lang="en-NZ" smtClean="0"/>
              <a:t>he maximum amount of unacknowledged data</a:t>
            </a:r>
          </a:p>
          <a:p>
            <a:r>
              <a:rPr lang="en-NZ" smtClean="0"/>
              <a:t>Sender must retain all data in the Window</a:t>
            </a:r>
          </a:p>
          <a:p>
            <a:r>
              <a:rPr lang="en-NZ" smtClean="0"/>
              <a:t>If the Window is too small, transfer is inefficient</a:t>
            </a:r>
          </a:p>
          <a:p>
            <a:r>
              <a:rPr lang="en-NZ" smtClean="0"/>
              <a:t>Sender cannot influence the Receive Window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960746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1"/>
</p:tagLst>
</file>

<file path=ppt/tags/tag10.xml><?xml version="1.0" encoding="utf-8"?>
<p:tagLst xmlns:p="http://schemas.openxmlformats.org/presentationml/2006/main">
  <p:tag name="AS_UNIQUEID" val="9"/>
</p:tagLst>
</file>

<file path=ppt/tags/tag100.xml><?xml version="1.0" encoding="utf-8"?>
<p:tagLst xmlns:p="http://schemas.openxmlformats.org/presentationml/2006/main">
  <p:tag name="AS_UNIQUEID" val="99"/>
</p:tagLst>
</file>

<file path=ppt/tags/tag101.xml><?xml version="1.0" encoding="utf-8"?>
<p:tagLst xmlns:p="http://schemas.openxmlformats.org/presentationml/2006/main">
  <p:tag name="AS_UNIQUEID" val="100"/>
</p:tagLst>
</file>

<file path=ppt/tags/tag102.xml><?xml version="1.0" encoding="utf-8"?>
<p:tagLst xmlns:p="http://schemas.openxmlformats.org/presentationml/2006/main">
  <p:tag name="AS_UNIQUEID" val="101"/>
</p:tagLst>
</file>

<file path=ppt/tags/tag103.xml><?xml version="1.0" encoding="utf-8"?>
<p:tagLst xmlns:p="http://schemas.openxmlformats.org/presentationml/2006/main">
  <p:tag name="AS_UNIQUEID" val="102"/>
</p:tagLst>
</file>

<file path=ppt/tags/tag104.xml><?xml version="1.0" encoding="utf-8"?>
<p:tagLst xmlns:p="http://schemas.openxmlformats.org/presentationml/2006/main">
  <p:tag name="AS_UNIQUEID" val="103"/>
</p:tagLst>
</file>

<file path=ppt/tags/tag105.xml><?xml version="1.0" encoding="utf-8"?>
<p:tagLst xmlns:p="http://schemas.openxmlformats.org/presentationml/2006/main">
  <p:tag name="AS_UNIQUEID" val="104"/>
</p:tagLst>
</file>

<file path=ppt/tags/tag106.xml><?xml version="1.0" encoding="utf-8"?>
<p:tagLst xmlns:p="http://schemas.openxmlformats.org/presentationml/2006/main">
  <p:tag name="AS_UNIQUEID" val="105"/>
</p:tagLst>
</file>

<file path=ppt/tags/tag107.xml><?xml version="1.0" encoding="utf-8"?>
<p:tagLst xmlns:p="http://schemas.openxmlformats.org/presentationml/2006/main">
  <p:tag name="AS_UNIQUEID" val="106"/>
</p:tagLst>
</file>

<file path=ppt/tags/tag108.xml><?xml version="1.0" encoding="utf-8"?>
<p:tagLst xmlns:p="http://schemas.openxmlformats.org/presentationml/2006/main">
  <p:tag name="AS_UNIQUEID" val="107"/>
</p:tagLst>
</file>

<file path=ppt/tags/tag109.xml><?xml version="1.0" encoding="utf-8"?>
<p:tagLst xmlns:p="http://schemas.openxmlformats.org/presentationml/2006/main">
  <p:tag name="AS_UNIQUEID" val="108"/>
</p:tagLst>
</file>

<file path=ppt/tags/tag11.xml><?xml version="1.0" encoding="utf-8"?>
<p:tagLst xmlns:p="http://schemas.openxmlformats.org/presentationml/2006/main">
  <p:tag name="AS_UNIQUEID" val="10"/>
</p:tagLst>
</file>

<file path=ppt/tags/tag110.xml><?xml version="1.0" encoding="utf-8"?>
<p:tagLst xmlns:p="http://schemas.openxmlformats.org/presentationml/2006/main">
  <p:tag name="AS_UNIQUEID" val="109"/>
</p:tagLst>
</file>

<file path=ppt/tags/tag111.xml><?xml version="1.0" encoding="utf-8"?>
<p:tagLst xmlns:p="http://schemas.openxmlformats.org/presentationml/2006/main">
  <p:tag name="AS_UNIQUEID" val="110"/>
</p:tagLst>
</file>

<file path=ppt/tags/tag112.xml><?xml version="1.0" encoding="utf-8"?>
<p:tagLst xmlns:p="http://schemas.openxmlformats.org/presentationml/2006/main">
  <p:tag name="AS_UNIQUEID" val="111"/>
</p:tagLst>
</file>

<file path=ppt/tags/tag113.xml><?xml version="1.0" encoding="utf-8"?>
<p:tagLst xmlns:p="http://schemas.openxmlformats.org/presentationml/2006/main">
  <p:tag name="AS_UNIQUEID" val="112"/>
</p:tagLst>
</file>

<file path=ppt/tags/tag114.xml><?xml version="1.0" encoding="utf-8"?>
<p:tagLst xmlns:p="http://schemas.openxmlformats.org/presentationml/2006/main">
  <p:tag name="AS_UNIQUEID" val="113"/>
</p:tagLst>
</file>

<file path=ppt/tags/tag115.xml><?xml version="1.0" encoding="utf-8"?>
<p:tagLst xmlns:p="http://schemas.openxmlformats.org/presentationml/2006/main">
  <p:tag name="AS_UNIQUEID" val="114"/>
</p:tagLst>
</file>

<file path=ppt/tags/tag116.xml><?xml version="1.0" encoding="utf-8"?>
<p:tagLst xmlns:p="http://schemas.openxmlformats.org/presentationml/2006/main">
  <p:tag name="AS_UNIQUEID" val="115"/>
</p:tagLst>
</file>

<file path=ppt/tags/tag117.xml><?xml version="1.0" encoding="utf-8"?>
<p:tagLst xmlns:p="http://schemas.openxmlformats.org/presentationml/2006/main">
  <p:tag name="AS_UNIQUEID" val="116"/>
</p:tagLst>
</file>

<file path=ppt/tags/tag118.xml><?xml version="1.0" encoding="utf-8"?>
<p:tagLst xmlns:p="http://schemas.openxmlformats.org/presentationml/2006/main">
  <p:tag name="AS_UNIQUEID" val="117"/>
</p:tagLst>
</file>

<file path=ppt/tags/tag119.xml><?xml version="1.0" encoding="utf-8"?>
<p:tagLst xmlns:p="http://schemas.openxmlformats.org/presentationml/2006/main">
  <p:tag name="AS_UNIQUEID" val="118"/>
</p:tagLst>
</file>

<file path=ppt/tags/tag12.xml><?xml version="1.0" encoding="utf-8"?>
<p:tagLst xmlns:p="http://schemas.openxmlformats.org/presentationml/2006/main">
  <p:tag name="AS_UNIQUEID" val="11"/>
</p:tagLst>
</file>

<file path=ppt/tags/tag120.xml><?xml version="1.0" encoding="utf-8"?>
<p:tagLst xmlns:p="http://schemas.openxmlformats.org/presentationml/2006/main">
  <p:tag name="AS_UNIQUEID" val="119"/>
</p:tagLst>
</file>

<file path=ppt/tags/tag121.xml><?xml version="1.0" encoding="utf-8"?>
<p:tagLst xmlns:p="http://schemas.openxmlformats.org/presentationml/2006/main">
  <p:tag name="AS_UNIQUEID" val="120"/>
</p:tagLst>
</file>

<file path=ppt/tags/tag122.xml><?xml version="1.0" encoding="utf-8"?>
<p:tagLst xmlns:p="http://schemas.openxmlformats.org/presentationml/2006/main">
  <p:tag name="AS_UNIQUEID" val="121"/>
</p:tagLst>
</file>

<file path=ppt/tags/tag123.xml><?xml version="1.0" encoding="utf-8"?>
<p:tagLst xmlns:p="http://schemas.openxmlformats.org/presentationml/2006/main">
  <p:tag name="AS_UNIQUEID" val="122"/>
</p:tagLst>
</file>

<file path=ppt/tags/tag124.xml><?xml version="1.0" encoding="utf-8"?>
<p:tagLst xmlns:p="http://schemas.openxmlformats.org/presentationml/2006/main">
  <p:tag name="AS_UNIQUEID" val="123"/>
</p:tagLst>
</file>

<file path=ppt/tags/tag125.xml><?xml version="1.0" encoding="utf-8"?>
<p:tagLst xmlns:p="http://schemas.openxmlformats.org/presentationml/2006/main">
  <p:tag name="AS_UNIQUEID" val="124"/>
</p:tagLst>
</file>

<file path=ppt/tags/tag126.xml><?xml version="1.0" encoding="utf-8"?>
<p:tagLst xmlns:p="http://schemas.openxmlformats.org/presentationml/2006/main">
  <p:tag name="AS_UNIQUEID" val="125"/>
</p:tagLst>
</file>

<file path=ppt/tags/tag127.xml><?xml version="1.0" encoding="utf-8"?>
<p:tagLst xmlns:p="http://schemas.openxmlformats.org/presentationml/2006/main">
  <p:tag name="AS_UNIQUEID" val="126"/>
</p:tagLst>
</file>

<file path=ppt/tags/tag128.xml><?xml version="1.0" encoding="utf-8"?>
<p:tagLst xmlns:p="http://schemas.openxmlformats.org/presentationml/2006/main">
  <p:tag name="AS_UNIQUEID" val="127"/>
</p:tagLst>
</file>

<file path=ppt/tags/tag129.xml><?xml version="1.0" encoding="utf-8"?>
<p:tagLst xmlns:p="http://schemas.openxmlformats.org/presentationml/2006/main">
  <p:tag name="AS_UNIQUEID" val="128"/>
</p:tagLst>
</file>

<file path=ppt/tags/tag13.xml><?xml version="1.0" encoding="utf-8"?>
<p:tagLst xmlns:p="http://schemas.openxmlformats.org/presentationml/2006/main">
  <p:tag name="AS_UNIQUEID" val="12"/>
</p:tagLst>
</file>

<file path=ppt/tags/tag130.xml><?xml version="1.0" encoding="utf-8"?>
<p:tagLst xmlns:p="http://schemas.openxmlformats.org/presentationml/2006/main">
  <p:tag name="AS_UNIQUEID" val="129"/>
</p:tagLst>
</file>

<file path=ppt/tags/tag131.xml><?xml version="1.0" encoding="utf-8"?>
<p:tagLst xmlns:p="http://schemas.openxmlformats.org/presentationml/2006/main">
  <p:tag name="AS_UNIQUEID" val="130"/>
</p:tagLst>
</file>

<file path=ppt/tags/tag132.xml><?xml version="1.0" encoding="utf-8"?>
<p:tagLst xmlns:p="http://schemas.openxmlformats.org/presentationml/2006/main">
  <p:tag name="AS_UNIQUEID" val="131"/>
</p:tagLst>
</file>

<file path=ppt/tags/tag133.xml><?xml version="1.0" encoding="utf-8"?>
<p:tagLst xmlns:p="http://schemas.openxmlformats.org/presentationml/2006/main">
  <p:tag name="AS_UNIQUEID" val="132"/>
</p:tagLst>
</file>

<file path=ppt/tags/tag134.xml><?xml version="1.0" encoding="utf-8"?>
<p:tagLst xmlns:p="http://schemas.openxmlformats.org/presentationml/2006/main">
  <p:tag name="AS_UNIQUEID" val="133"/>
</p:tagLst>
</file>

<file path=ppt/tags/tag135.xml><?xml version="1.0" encoding="utf-8"?>
<p:tagLst xmlns:p="http://schemas.openxmlformats.org/presentationml/2006/main">
  <p:tag name="AS_UNIQUEID" val="134"/>
</p:tagLst>
</file>

<file path=ppt/tags/tag136.xml><?xml version="1.0" encoding="utf-8"?>
<p:tagLst xmlns:p="http://schemas.openxmlformats.org/presentationml/2006/main">
  <p:tag name="AS_UNIQUEID" val="135"/>
</p:tagLst>
</file>

<file path=ppt/tags/tag137.xml><?xml version="1.0" encoding="utf-8"?>
<p:tagLst xmlns:p="http://schemas.openxmlformats.org/presentationml/2006/main">
  <p:tag name="AS_UNIQUEID" val="136"/>
</p:tagLst>
</file>

<file path=ppt/tags/tag138.xml><?xml version="1.0" encoding="utf-8"?>
<p:tagLst xmlns:p="http://schemas.openxmlformats.org/presentationml/2006/main">
  <p:tag name="AS_UNIQUEID" val="137"/>
</p:tagLst>
</file>

<file path=ppt/tags/tag139.xml><?xml version="1.0" encoding="utf-8"?>
<p:tagLst xmlns:p="http://schemas.openxmlformats.org/presentationml/2006/main">
  <p:tag name="AS_UNIQUEID" val="138"/>
</p:tagLst>
</file>

<file path=ppt/tags/tag14.xml><?xml version="1.0" encoding="utf-8"?>
<p:tagLst xmlns:p="http://schemas.openxmlformats.org/presentationml/2006/main">
  <p:tag name="AS_UNIQUEID" val="13"/>
</p:tagLst>
</file>

<file path=ppt/tags/tag140.xml><?xml version="1.0" encoding="utf-8"?>
<p:tagLst xmlns:p="http://schemas.openxmlformats.org/presentationml/2006/main">
  <p:tag name="AS_UNIQUEID" val="139"/>
</p:tagLst>
</file>

<file path=ppt/tags/tag141.xml><?xml version="1.0" encoding="utf-8"?>
<p:tagLst xmlns:p="http://schemas.openxmlformats.org/presentationml/2006/main">
  <p:tag name="AS_UNIQUEID" val="140"/>
</p:tagLst>
</file>

<file path=ppt/tags/tag142.xml><?xml version="1.0" encoding="utf-8"?>
<p:tagLst xmlns:p="http://schemas.openxmlformats.org/presentationml/2006/main">
  <p:tag name="AS_UNIQUEID" val="141"/>
</p:tagLst>
</file>

<file path=ppt/tags/tag143.xml><?xml version="1.0" encoding="utf-8"?>
<p:tagLst xmlns:p="http://schemas.openxmlformats.org/presentationml/2006/main">
  <p:tag name="AS_UNIQUEID" val="142"/>
</p:tagLst>
</file>

<file path=ppt/tags/tag144.xml><?xml version="1.0" encoding="utf-8"?>
<p:tagLst xmlns:p="http://schemas.openxmlformats.org/presentationml/2006/main">
  <p:tag name="AS_UNIQUEID" val="143"/>
</p:tagLst>
</file>

<file path=ppt/tags/tag145.xml><?xml version="1.0" encoding="utf-8"?>
<p:tagLst xmlns:p="http://schemas.openxmlformats.org/presentationml/2006/main">
  <p:tag name="AS_UNIQUEID" val="144"/>
</p:tagLst>
</file>

<file path=ppt/tags/tag146.xml><?xml version="1.0" encoding="utf-8"?>
<p:tagLst xmlns:p="http://schemas.openxmlformats.org/presentationml/2006/main">
  <p:tag name="AS_UNIQUEID" val="145"/>
</p:tagLst>
</file>

<file path=ppt/tags/tag147.xml><?xml version="1.0" encoding="utf-8"?>
<p:tagLst xmlns:p="http://schemas.openxmlformats.org/presentationml/2006/main">
  <p:tag name="AS_UNIQUEID" val="146"/>
</p:tagLst>
</file>

<file path=ppt/tags/tag148.xml><?xml version="1.0" encoding="utf-8"?>
<p:tagLst xmlns:p="http://schemas.openxmlformats.org/presentationml/2006/main">
  <p:tag name="AS_UNIQUEID" val="147"/>
</p:tagLst>
</file>

<file path=ppt/tags/tag149.xml><?xml version="1.0" encoding="utf-8"?>
<p:tagLst xmlns:p="http://schemas.openxmlformats.org/presentationml/2006/main">
  <p:tag name="AS_UNIQUEID" val="148"/>
</p:tagLst>
</file>

<file path=ppt/tags/tag15.xml><?xml version="1.0" encoding="utf-8"?>
<p:tagLst xmlns:p="http://schemas.openxmlformats.org/presentationml/2006/main">
  <p:tag name="AS_UNIQUEID" val="14"/>
</p:tagLst>
</file>

<file path=ppt/tags/tag150.xml><?xml version="1.0" encoding="utf-8"?>
<p:tagLst xmlns:p="http://schemas.openxmlformats.org/presentationml/2006/main">
  <p:tag name="AS_UNIQUEID" val="149"/>
</p:tagLst>
</file>

<file path=ppt/tags/tag151.xml><?xml version="1.0" encoding="utf-8"?>
<p:tagLst xmlns:p="http://schemas.openxmlformats.org/presentationml/2006/main">
  <p:tag name="AS_UNIQUEID" val="150"/>
</p:tagLst>
</file>

<file path=ppt/tags/tag152.xml><?xml version="1.0" encoding="utf-8"?>
<p:tagLst xmlns:p="http://schemas.openxmlformats.org/presentationml/2006/main">
  <p:tag name="AS_UNIQUEID" val="151"/>
</p:tagLst>
</file>

<file path=ppt/tags/tag153.xml><?xml version="1.0" encoding="utf-8"?>
<p:tagLst xmlns:p="http://schemas.openxmlformats.org/presentationml/2006/main">
  <p:tag name="AS_UNIQUEID" val="152"/>
</p:tagLst>
</file>

<file path=ppt/tags/tag154.xml><?xml version="1.0" encoding="utf-8"?>
<p:tagLst xmlns:p="http://schemas.openxmlformats.org/presentationml/2006/main">
  <p:tag name="AS_UNIQUEID" val="153"/>
</p:tagLst>
</file>

<file path=ppt/tags/tag155.xml><?xml version="1.0" encoding="utf-8"?>
<p:tagLst xmlns:p="http://schemas.openxmlformats.org/presentationml/2006/main">
  <p:tag name="AS_UNIQUEID" val="154"/>
</p:tagLst>
</file>

<file path=ppt/tags/tag156.xml><?xml version="1.0" encoding="utf-8"?>
<p:tagLst xmlns:p="http://schemas.openxmlformats.org/presentationml/2006/main">
  <p:tag name="AS_UNIQUEID" val="155"/>
</p:tagLst>
</file>

<file path=ppt/tags/tag157.xml><?xml version="1.0" encoding="utf-8"?>
<p:tagLst xmlns:p="http://schemas.openxmlformats.org/presentationml/2006/main">
  <p:tag name="AS_UNIQUEID" val="156"/>
</p:tagLst>
</file>

<file path=ppt/tags/tag158.xml><?xml version="1.0" encoding="utf-8"?>
<p:tagLst xmlns:p="http://schemas.openxmlformats.org/presentationml/2006/main">
  <p:tag name="AS_UNIQUEID" val="157"/>
</p:tagLst>
</file>

<file path=ppt/tags/tag159.xml><?xml version="1.0" encoding="utf-8"?>
<p:tagLst xmlns:p="http://schemas.openxmlformats.org/presentationml/2006/main">
  <p:tag name="AS_UNIQUEID" val="158"/>
</p:tagLst>
</file>

<file path=ppt/tags/tag16.xml><?xml version="1.0" encoding="utf-8"?>
<p:tagLst xmlns:p="http://schemas.openxmlformats.org/presentationml/2006/main">
  <p:tag name="AS_UNIQUEID" val="15"/>
</p:tagLst>
</file>

<file path=ppt/tags/tag160.xml><?xml version="1.0" encoding="utf-8"?>
<p:tagLst xmlns:p="http://schemas.openxmlformats.org/presentationml/2006/main">
  <p:tag name="AS_UNIQUEID" val="159"/>
</p:tagLst>
</file>

<file path=ppt/tags/tag161.xml><?xml version="1.0" encoding="utf-8"?>
<p:tagLst xmlns:p="http://schemas.openxmlformats.org/presentationml/2006/main">
  <p:tag name="AS_UNIQUEID" val="160"/>
</p:tagLst>
</file>

<file path=ppt/tags/tag162.xml><?xml version="1.0" encoding="utf-8"?>
<p:tagLst xmlns:p="http://schemas.openxmlformats.org/presentationml/2006/main">
  <p:tag name="AS_UNIQUEID" val="161"/>
</p:tagLst>
</file>

<file path=ppt/tags/tag163.xml><?xml version="1.0" encoding="utf-8"?>
<p:tagLst xmlns:p="http://schemas.openxmlformats.org/presentationml/2006/main">
  <p:tag name="AS_UNIQUEID" val="162"/>
</p:tagLst>
</file>

<file path=ppt/tags/tag164.xml><?xml version="1.0" encoding="utf-8"?>
<p:tagLst xmlns:p="http://schemas.openxmlformats.org/presentationml/2006/main">
  <p:tag name="AS_UNIQUEID" val="163"/>
</p:tagLst>
</file>

<file path=ppt/tags/tag165.xml><?xml version="1.0" encoding="utf-8"?>
<p:tagLst xmlns:p="http://schemas.openxmlformats.org/presentationml/2006/main">
  <p:tag name="AS_UNIQUEID" val="164"/>
</p:tagLst>
</file>

<file path=ppt/tags/tag166.xml><?xml version="1.0" encoding="utf-8"?>
<p:tagLst xmlns:p="http://schemas.openxmlformats.org/presentationml/2006/main">
  <p:tag name="AS_UNIQUEID" val="165"/>
</p:tagLst>
</file>

<file path=ppt/tags/tag167.xml><?xml version="1.0" encoding="utf-8"?>
<p:tagLst xmlns:p="http://schemas.openxmlformats.org/presentationml/2006/main">
  <p:tag name="AS_UNIQUEID" val="166"/>
</p:tagLst>
</file>

<file path=ppt/tags/tag168.xml><?xml version="1.0" encoding="utf-8"?>
<p:tagLst xmlns:p="http://schemas.openxmlformats.org/presentationml/2006/main">
  <p:tag name="AS_UNIQUEID" val="167"/>
</p:tagLst>
</file>

<file path=ppt/tags/tag169.xml><?xml version="1.0" encoding="utf-8"?>
<p:tagLst xmlns:p="http://schemas.openxmlformats.org/presentationml/2006/main">
  <p:tag name="AS_UNIQUEID" val="168"/>
</p:tagLst>
</file>

<file path=ppt/tags/tag17.xml><?xml version="1.0" encoding="utf-8"?>
<p:tagLst xmlns:p="http://schemas.openxmlformats.org/presentationml/2006/main">
  <p:tag name="AS_UNIQUEID" val="16"/>
</p:tagLst>
</file>

<file path=ppt/tags/tag170.xml><?xml version="1.0" encoding="utf-8"?>
<p:tagLst xmlns:p="http://schemas.openxmlformats.org/presentationml/2006/main">
  <p:tag name="AS_UNIQUEID" val="169"/>
</p:tagLst>
</file>

<file path=ppt/tags/tag171.xml><?xml version="1.0" encoding="utf-8"?>
<p:tagLst xmlns:p="http://schemas.openxmlformats.org/presentationml/2006/main">
  <p:tag name="AS_UNIQUEID" val="170"/>
</p:tagLst>
</file>

<file path=ppt/tags/tag172.xml><?xml version="1.0" encoding="utf-8"?>
<p:tagLst xmlns:p="http://schemas.openxmlformats.org/presentationml/2006/main">
  <p:tag name="AS_UNIQUEID" val="171"/>
</p:tagLst>
</file>

<file path=ppt/tags/tag173.xml><?xml version="1.0" encoding="utf-8"?>
<p:tagLst xmlns:p="http://schemas.openxmlformats.org/presentationml/2006/main">
  <p:tag name="AS_UNIQUEID" val="172"/>
</p:tagLst>
</file>

<file path=ppt/tags/tag174.xml><?xml version="1.0" encoding="utf-8"?>
<p:tagLst xmlns:p="http://schemas.openxmlformats.org/presentationml/2006/main">
  <p:tag name="AS_UNIQUEID" val="173"/>
</p:tagLst>
</file>

<file path=ppt/tags/tag175.xml><?xml version="1.0" encoding="utf-8"?>
<p:tagLst xmlns:p="http://schemas.openxmlformats.org/presentationml/2006/main">
  <p:tag name="AS_UNIQUEID" val="174"/>
</p:tagLst>
</file>

<file path=ppt/tags/tag176.xml><?xml version="1.0" encoding="utf-8"?>
<p:tagLst xmlns:p="http://schemas.openxmlformats.org/presentationml/2006/main">
  <p:tag name="AS_UNIQUEID" val="175"/>
</p:tagLst>
</file>

<file path=ppt/tags/tag177.xml><?xml version="1.0" encoding="utf-8"?>
<p:tagLst xmlns:p="http://schemas.openxmlformats.org/presentationml/2006/main">
  <p:tag name="AS_UNIQUEID" val="176"/>
</p:tagLst>
</file>

<file path=ppt/tags/tag178.xml><?xml version="1.0" encoding="utf-8"?>
<p:tagLst xmlns:p="http://schemas.openxmlformats.org/presentationml/2006/main">
  <p:tag name="AS_UNIQUEID" val="177"/>
</p:tagLst>
</file>

<file path=ppt/tags/tag179.xml><?xml version="1.0" encoding="utf-8"?>
<p:tagLst xmlns:p="http://schemas.openxmlformats.org/presentationml/2006/main">
  <p:tag name="AS_UNIQUEID" val="178"/>
</p:tagLst>
</file>

<file path=ppt/tags/tag18.xml><?xml version="1.0" encoding="utf-8"?>
<p:tagLst xmlns:p="http://schemas.openxmlformats.org/presentationml/2006/main">
  <p:tag name="AS_UNIQUEID" val="17"/>
</p:tagLst>
</file>

<file path=ppt/tags/tag180.xml><?xml version="1.0" encoding="utf-8"?>
<p:tagLst xmlns:p="http://schemas.openxmlformats.org/presentationml/2006/main">
  <p:tag name="AS_UNIQUEID" val="179"/>
</p:tagLst>
</file>

<file path=ppt/tags/tag181.xml><?xml version="1.0" encoding="utf-8"?>
<p:tagLst xmlns:p="http://schemas.openxmlformats.org/presentationml/2006/main">
  <p:tag name="AS_UNIQUEID" val="180"/>
</p:tagLst>
</file>

<file path=ppt/tags/tag182.xml><?xml version="1.0" encoding="utf-8"?>
<p:tagLst xmlns:p="http://schemas.openxmlformats.org/presentationml/2006/main">
  <p:tag name="AS_UNIQUEID" val="181"/>
</p:tagLst>
</file>

<file path=ppt/tags/tag183.xml><?xml version="1.0" encoding="utf-8"?>
<p:tagLst xmlns:p="http://schemas.openxmlformats.org/presentationml/2006/main">
  <p:tag name="AS_UNIQUEID" val="182"/>
</p:tagLst>
</file>

<file path=ppt/tags/tag184.xml><?xml version="1.0" encoding="utf-8"?>
<p:tagLst xmlns:p="http://schemas.openxmlformats.org/presentationml/2006/main">
  <p:tag name="AS_UNIQUEID" val="183"/>
</p:tagLst>
</file>

<file path=ppt/tags/tag185.xml><?xml version="1.0" encoding="utf-8"?>
<p:tagLst xmlns:p="http://schemas.openxmlformats.org/presentationml/2006/main">
  <p:tag name="AS_UNIQUEID" val="184"/>
</p:tagLst>
</file>

<file path=ppt/tags/tag186.xml><?xml version="1.0" encoding="utf-8"?>
<p:tagLst xmlns:p="http://schemas.openxmlformats.org/presentationml/2006/main">
  <p:tag name="AS_UNIQUEID" val="185"/>
</p:tagLst>
</file>

<file path=ppt/tags/tag187.xml><?xml version="1.0" encoding="utf-8"?>
<p:tagLst xmlns:p="http://schemas.openxmlformats.org/presentationml/2006/main">
  <p:tag name="AS_UNIQUEID" val="186"/>
</p:tagLst>
</file>

<file path=ppt/tags/tag188.xml><?xml version="1.0" encoding="utf-8"?>
<p:tagLst xmlns:p="http://schemas.openxmlformats.org/presentationml/2006/main">
  <p:tag name="AS_UNIQUEID" val="187"/>
</p:tagLst>
</file>

<file path=ppt/tags/tag189.xml><?xml version="1.0" encoding="utf-8"?>
<p:tagLst xmlns:p="http://schemas.openxmlformats.org/presentationml/2006/main">
  <p:tag name="AS_UNIQUEID" val="188"/>
</p:tagLst>
</file>

<file path=ppt/tags/tag19.xml><?xml version="1.0" encoding="utf-8"?>
<p:tagLst xmlns:p="http://schemas.openxmlformats.org/presentationml/2006/main">
  <p:tag name="AS_UNIQUEID" val="18"/>
</p:tagLst>
</file>

<file path=ppt/tags/tag190.xml><?xml version="1.0" encoding="utf-8"?>
<p:tagLst xmlns:p="http://schemas.openxmlformats.org/presentationml/2006/main">
  <p:tag name="AS_UNIQUEID" val="189"/>
</p:tagLst>
</file>

<file path=ppt/tags/tag191.xml><?xml version="1.0" encoding="utf-8"?>
<p:tagLst xmlns:p="http://schemas.openxmlformats.org/presentationml/2006/main">
  <p:tag name="AS_UNIQUEID" val="190"/>
</p:tagLst>
</file>

<file path=ppt/tags/tag192.xml><?xml version="1.0" encoding="utf-8"?>
<p:tagLst xmlns:p="http://schemas.openxmlformats.org/presentationml/2006/main">
  <p:tag name="AS_UNIQUEID" val="191"/>
</p:tagLst>
</file>

<file path=ppt/tags/tag193.xml><?xml version="1.0" encoding="utf-8"?>
<p:tagLst xmlns:p="http://schemas.openxmlformats.org/presentationml/2006/main">
  <p:tag name="AS_UNIQUEID" val="192"/>
</p:tagLst>
</file>

<file path=ppt/tags/tag194.xml><?xml version="1.0" encoding="utf-8"?>
<p:tagLst xmlns:p="http://schemas.openxmlformats.org/presentationml/2006/main">
  <p:tag name="AS_UNIQUEID" val="193"/>
</p:tagLst>
</file>

<file path=ppt/tags/tag195.xml><?xml version="1.0" encoding="utf-8"?>
<p:tagLst xmlns:p="http://schemas.openxmlformats.org/presentationml/2006/main">
  <p:tag name="AS_UNIQUEID" val="194"/>
</p:tagLst>
</file>

<file path=ppt/tags/tag196.xml><?xml version="1.0" encoding="utf-8"?>
<p:tagLst xmlns:p="http://schemas.openxmlformats.org/presentationml/2006/main">
  <p:tag name="AS_UNIQUEID" val="195"/>
</p:tagLst>
</file>

<file path=ppt/tags/tag197.xml><?xml version="1.0" encoding="utf-8"?>
<p:tagLst xmlns:p="http://schemas.openxmlformats.org/presentationml/2006/main">
  <p:tag name="AS_UNIQUEID" val="196"/>
</p:tagLst>
</file>

<file path=ppt/tags/tag198.xml><?xml version="1.0" encoding="utf-8"?>
<p:tagLst xmlns:p="http://schemas.openxmlformats.org/presentationml/2006/main">
  <p:tag name="AS_UNIQUEID" val="197"/>
</p:tagLst>
</file>

<file path=ppt/tags/tag199.xml><?xml version="1.0" encoding="utf-8"?>
<p:tagLst xmlns:p="http://schemas.openxmlformats.org/presentationml/2006/main">
  <p:tag name="AS_UNIQUEID" val="198"/>
</p:tagLst>
</file>

<file path=ppt/tags/tag2.xml><?xml version="1.0" encoding="utf-8"?>
<p:tagLst xmlns:p="http://schemas.openxmlformats.org/presentationml/2006/main">
  <p:tag name="AS_UNIQUEID" val="2"/>
</p:tagLst>
</file>

<file path=ppt/tags/tag20.xml><?xml version="1.0" encoding="utf-8"?>
<p:tagLst xmlns:p="http://schemas.openxmlformats.org/presentationml/2006/main">
  <p:tag name="AS_UNIQUEID" val="19"/>
</p:tagLst>
</file>

<file path=ppt/tags/tag200.xml><?xml version="1.0" encoding="utf-8"?>
<p:tagLst xmlns:p="http://schemas.openxmlformats.org/presentationml/2006/main">
  <p:tag name="AS_UNIQUEID" val="199"/>
</p:tagLst>
</file>

<file path=ppt/tags/tag201.xml><?xml version="1.0" encoding="utf-8"?>
<p:tagLst xmlns:p="http://schemas.openxmlformats.org/presentationml/2006/main">
  <p:tag name="AS_UNIQUEID" val="200"/>
</p:tagLst>
</file>

<file path=ppt/tags/tag202.xml><?xml version="1.0" encoding="utf-8"?>
<p:tagLst xmlns:p="http://schemas.openxmlformats.org/presentationml/2006/main">
  <p:tag name="AS_UNIQUEID" val="201"/>
</p:tagLst>
</file>

<file path=ppt/tags/tag203.xml><?xml version="1.0" encoding="utf-8"?>
<p:tagLst xmlns:p="http://schemas.openxmlformats.org/presentationml/2006/main">
  <p:tag name="AS_UNIQUEID" val="202"/>
</p:tagLst>
</file>

<file path=ppt/tags/tag204.xml><?xml version="1.0" encoding="utf-8"?>
<p:tagLst xmlns:p="http://schemas.openxmlformats.org/presentationml/2006/main">
  <p:tag name="AS_UNIQUEID" val="203"/>
</p:tagLst>
</file>

<file path=ppt/tags/tag205.xml><?xml version="1.0" encoding="utf-8"?>
<p:tagLst xmlns:p="http://schemas.openxmlformats.org/presentationml/2006/main">
  <p:tag name="AS_UNIQUEID" val="204"/>
</p:tagLst>
</file>

<file path=ppt/tags/tag206.xml><?xml version="1.0" encoding="utf-8"?>
<p:tagLst xmlns:p="http://schemas.openxmlformats.org/presentationml/2006/main">
  <p:tag name="AS_UNIQUEID" val="205"/>
</p:tagLst>
</file>

<file path=ppt/tags/tag207.xml><?xml version="1.0" encoding="utf-8"?>
<p:tagLst xmlns:p="http://schemas.openxmlformats.org/presentationml/2006/main">
  <p:tag name="AS_UNIQUEID" val="206"/>
</p:tagLst>
</file>

<file path=ppt/tags/tag208.xml><?xml version="1.0" encoding="utf-8"?>
<p:tagLst xmlns:p="http://schemas.openxmlformats.org/presentationml/2006/main">
  <p:tag name="AS_UNIQUEID" val="207"/>
</p:tagLst>
</file>

<file path=ppt/tags/tag209.xml><?xml version="1.0" encoding="utf-8"?>
<p:tagLst xmlns:p="http://schemas.openxmlformats.org/presentationml/2006/main">
  <p:tag name="AS_UNIQUEID" val="208"/>
</p:tagLst>
</file>

<file path=ppt/tags/tag21.xml><?xml version="1.0" encoding="utf-8"?>
<p:tagLst xmlns:p="http://schemas.openxmlformats.org/presentationml/2006/main">
  <p:tag name="AS_UNIQUEID" val="20"/>
</p:tagLst>
</file>

<file path=ppt/tags/tag210.xml><?xml version="1.0" encoding="utf-8"?>
<p:tagLst xmlns:p="http://schemas.openxmlformats.org/presentationml/2006/main">
  <p:tag name="AS_UNIQUEID" val="209"/>
</p:tagLst>
</file>

<file path=ppt/tags/tag211.xml><?xml version="1.0" encoding="utf-8"?>
<p:tagLst xmlns:p="http://schemas.openxmlformats.org/presentationml/2006/main">
  <p:tag name="AS_UNIQUEID" val="210"/>
</p:tagLst>
</file>

<file path=ppt/tags/tag212.xml><?xml version="1.0" encoding="utf-8"?>
<p:tagLst xmlns:p="http://schemas.openxmlformats.org/presentationml/2006/main">
  <p:tag name="AS_UNIQUEID" val="211"/>
</p:tagLst>
</file>

<file path=ppt/tags/tag213.xml><?xml version="1.0" encoding="utf-8"?>
<p:tagLst xmlns:p="http://schemas.openxmlformats.org/presentationml/2006/main">
  <p:tag name="AS_UNIQUEID" val="212"/>
</p:tagLst>
</file>

<file path=ppt/tags/tag214.xml><?xml version="1.0" encoding="utf-8"?>
<p:tagLst xmlns:p="http://schemas.openxmlformats.org/presentationml/2006/main">
  <p:tag name="AS_UNIQUEID" val="213"/>
</p:tagLst>
</file>

<file path=ppt/tags/tag215.xml><?xml version="1.0" encoding="utf-8"?>
<p:tagLst xmlns:p="http://schemas.openxmlformats.org/presentationml/2006/main">
  <p:tag name="AS_UNIQUEID" val="214"/>
</p:tagLst>
</file>

<file path=ppt/tags/tag216.xml><?xml version="1.0" encoding="utf-8"?>
<p:tagLst xmlns:p="http://schemas.openxmlformats.org/presentationml/2006/main">
  <p:tag name="AS_UNIQUEID" val="215"/>
</p:tagLst>
</file>

<file path=ppt/tags/tag217.xml><?xml version="1.0" encoding="utf-8"?>
<p:tagLst xmlns:p="http://schemas.openxmlformats.org/presentationml/2006/main">
  <p:tag name="AS_UNIQUEID" val="216"/>
</p:tagLst>
</file>

<file path=ppt/tags/tag218.xml><?xml version="1.0" encoding="utf-8"?>
<p:tagLst xmlns:p="http://schemas.openxmlformats.org/presentationml/2006/main">
  <p:tag name="AS_UNIQUEID" val="217"/>
</p:tagLst>
</file>

<file path=ppt/tags/tag219.xml><?xml version="1.0" encoding="utf-8"?>
<p:tagLst xmlns:p="http://schemas.openxmlformats.org/presentationml/2006/main">
  <p:tag name="AS_UNIQUEID" val="218"/>
</p:tagLst>
</file>

<file path=ppt/tags/tag22.xml><?xml version="1.0" encoding="utf-8"?>
<p:tagLst xmlns:p="http://schemas.openxmlformats.org/presentationml/2006/main">
  <p:tag name="AS_UNIQUEID" val="21"/>
</p:tagLst>
</file>

<file path=ppt/tags/tag220.xml><?xml version="1.0" encoding="utf-8"?>
<p:tagLst xmlns:p="http://schemas.openxmlformats.org/presentationml/2006/main">
  <p:tag name="AS_UNIQUEID" val="219"/>
</p:tagLst>
</file>

<file path=ppt/tags/tag221.xml><?xml version="1.0" encoding="utf-8"?>
<p:tagLst xmlns:p="http://schemas.openxmlformats.org/presentationml/2006/main">
  <p:tag name="AS_UNIQUEID" val="220"/>
</p:tagLst>
</file>

<file path=ppt/tags/tag222.xml><?xml version="1.0" encoding="utf-8"?>
<p:tagLst xmlns:p="http://schemas.openxmlformats.org/presentationml/2006/main">
  <p:tag name="AS_UNIQUEID" val="221"/>
</p:tagLst>
</file>

<file path=ppt/tags/tag223.xml><?xml version="1.0" encoding="utf-8"?>
<p:tagLst xmlns:p="http://schemas.openxmlformats.org/presentationml/2006/main">
  <p:tag name="AS_UNIQUEID" val="222"/>
</p:tagLst>
</file>

<file path=ppt/tags/tag224.xml><?xml version="1.0" encoding="utf-8"?>
<p:tagLst xmlns:p="http://schemas.openxmlformats.org/presentationml/2006/main">
  <p:tag name="AS_UNIQUEID" val="223"/>
</p:tagLst>
</file>

<file path=ppt/tags/tag225.xml><?xml version="1.0" encoding="utf-8"?>
<p:tagLst xmlns:p="http://schemas.openxmlformats.org/presentationml/2006/main">
  <p:tag name="AS_UNIQUEID" val="224"/>
</p:tagLst>
</file>

<file path=ppt/tags/tag226.xml><?xml version="1.0" encoding="utf-8"?>
<p:tagLst xmlns:p="http://schemas.openxmlformats.org/presentationml/2006/main">
  <p:tag name="AS_UNIQUEID" val="225"/>
</p:tagLst>
</file>

<file path=ppt/tags/tag227.xml><?xml version="1.0" encoding="utf-8"?>
<p:tagLst xmlns:p="http://schemas.openxmlformats.org/presentationml/2006/main">
  <p:tag name="AS_UNIQUEID" val="226"/>
</p:tagLst>
</file>

<file path=ppt/tags/tag228.xml><?xml version="1.0" encoding="utf-8"?>
<p:tagLst xmlns:p="http://schemas.openxmlformats.org/presentationml/2006/main">
  <p:tag name="AS_UNIQUEID" val="227"/>
</p:tagLst>
</file>

<file path=ppt/tags/tag229.xml><?xml version="1.0" encoding="utf-8"?>
<p:tagLst xmlns:p="http://schemas.openxmlformats.org/presentationml/2006/main">
  <p:tag name="AS_UNIQUEID" val="228"/>
</p:tagLst>
</file>

<file path=ppt/tags/tag23.xml><?xml version="1.0" encoding="utf-8"?>
<p:tagLst xmlns:p="http://schemas.openxmlformats.org/presentationml/2006/main">
  <p:tag name="AS_UNIQUEID" val="22"/>
</p:tagLst>
</file>

<file path=ppt/tags/tag230.xml><?xml version="1.0" encoding="utf-8"?>
<p:tagLst xmlns:p="http://schemas.openxmlformats.org/presentationml/2006/main">
  <p:tag name="AS_UNIQUEID" val="229"/>
</p:tagLst>
</file>

<file path=ppt/tags/tag231.xml><?xml version="1.0" encoding="utf-8"?>
<p:tagLst xmlns:p="http://schemas.openxmlformats.org/presentationml/2006/main">
  <p:tag name="AS_UNIQUEID" val="230"/>
</p:tagLst>
</file>

<file path=ppt/tags/tag232.xml><?xml version="1.0" encoding="utf-8"?>
<p:tagLst xmlns:p="http://schemas.openxmlformats.org/presentationml/2006/main">
  <p:tag name="AS_UNIQUEID" val="231"/>
</p:tagLst>
</file>

<file path=ppt/tags/tag233.xml><?xml version="1.0" encoding="utf-8"?>
<p:tagLst xmlns:p="http://schemas.openxmlformats.org/presentationml/2006/main">
  <p:tag name="AS_UNIQUEID" val="232"/>
</p:tagLst>
</file>

<file path=ppt/tags/tag234.xml><?xml version="1.0" encoding="utf-8"?>
<p:tagLst xmlns:p="http://schemas.openxmlformats.org/presentationml/2006/main">
  <p:tag name="AS_UNIQUEID" val="233"/>
</p:tagLst>
</file>

<file path=ppt/tags/tag235.xml><?xml version="1.0" encoding="utf-8"?>
<p:tagLst xmlns:p="http://schemas.openxmlformats.org/presentationml/2006/main">
  <p:tag name="AS_UNIQUEID" val="234"/>
</p:tagLst>
</file>

<file path=ppt/tags/tag236.xml><?xml version="1.0" encoding="utf-8"?>
<p:tagLst xmlns:p="http://schemas.openxmlformats.org/presentationml/2006/main">
  <p:tag name="AS_UNIQUEID" val="235"/>
</p:tagLst>
</file>

<file path=ppt/tags/tag237.xml><?xml version="1.0" encoding="utf-8"?>
<p:tagLst xmlns:p="http://schemas.openxmlformats.org/presentationml/2006/main">
  <p:tag name="AS_UNIQUEID" val="236"/>
</p:tagLst>
</file>

<file path=ppt/tags/tag238.xml><?xml version="1.0" encoding="utf-8"?>
<p:tagLst xmlns:p="http://schemas.openxmlformats.org/presentationml/2006/main">
  <p:tag name="AS_UNIQUEID" val="237"/>
</p:tagLst>
</file>

<file path=ppt/tags/tag239.xml><?xml version="1.0" encoding="utf-8"?>
<p:tagLst xmlns:p="http://schemas.openxmlformats.org/presentationml/2006/main">
  <p:tag name="AS_UNIQUEID" val="238"/>
</p:tagLst>
</file>

<file path=ppt/tags/tag24.xml><?xml version="1.0" encoding="utf-8"?>
<p:tagLst xmlns:p="http://schemas.openxmlformats.org/presentationml/2006/main">
  <p:tag name="AS_UNIQUEID" val="23"/>
</p:tagLst>
</file>

<file path=ppt/tags/tag240.xml><?xml version="1.0" encoding="utf-8"?>
<p:tagLst xmlns:p="http://schemas.openxmlformats.org/presentationml/2006/main">
  <p:tag name="AS_UNIQUEID" val="239"/>
</p:tagLst>
</file>

<file path=ppt/tags/tag241.xml><?xml version="1.0" encoding="utf-8"?>
<p:tagLst xmlns:p="http://schemas.openxmlformats.org/presentationml/2006/main">
  <p:tag name="AS_UNIQUEID" val="240"/>
</p:tagLst>
</file>

<file path=ppt/tags/tag242.xml><?xml version="1.0" encoding="utf-8"?>
<p:tagLst xmlns:p="http://schemas.openxmlformats.org/presentationml/2006/main">
  <p:tag name="AS_UNIQUEID" val="241"/>
</p:tagLst>
</file>

<file path=ppt/tags/tag243.xml><?xml version="1.0" encoding="utf-8"?>
<p:tagLst xmlns:p="http://schemas.openxmlformats.org/presentationml/2006/main">
  <p:tag name="AS_UNIQUEID" val="242"/>
</p:tagLst>
</file>

<file path=ppt/tags/tag244.xml><?xml version="1.0" encoding="utf-8"?>
<p:tagLst xmlns:p="http://schemas.openxmlformats.org/presentationml/2006/main">
  <p:tag name="AS_UNIQUEID" val="243"/>
</p:tagLst>
</file>

<file path=ppt/tags/tag245.xml><?xml version="1.0" encoding="utf-8"?>
<p:tagLst xmlns:p="http://schemas.openxmlformats.org/presentationml/2006/main">
  <p:tag name="AS_UNIQUEID" val="244"/>
</p:tagLst>
</file>

<file path=ppt/tags/tag246.xml><?xml version="1.0" encoding="utf-8"?>
<p:tagLst xmlns:p="http://schemas.openxmlformats.org/presentationml/2006/main">
  <p:tag name="AS_UNIQUEID" val="245"/>
</p:tagLst>
</file>

<file path=ppt/tags/tag247.xml><?xml version="1.0" encoding="utf-8"?>
<p:tagLst xmlns:p="http://schemas.openxmlformats.org/presentationml/2006/main">
  <p:tag name="AS_UNIQUEID" val="246"/>
</p:tagLst>
</file>

<file path=ppt/tags/tag248.xml><?xml version="1.0" encoding="utf-8"?>
<p:tagLst xmlns:p="http://schemas.openxmlformats.org/presentationml/2006/main">
  <p:tag name="AS_UNIQUEID" val="247"/>
</p:tagLst>
</file>

<file path=ppt/tags/tag249.xml><?xml version="1.0" encoding="utf-8"?>
<p:tagLst xmlns:p="http://schemas.openxmlformats.org/presentationml/2006/main">
  <p:tag name="AS_UNIQUEID" val="248"/>
</p:tagLst>
</file>

<file path=ppt/tags/tag25.xml><?xml version="1.0" encoding="utf-8"?>
<p:tagLst xmlns:p="http://schemas.openxmlformats.org/presentationml/2006/main">
  <p:tag name="AS_UNIQUEID" val="24"/>
</p:tagLst>
</file>

<file path=ppt/tags/tag250.xml><?xml version="1.0" encoding="utf-8"?>
<p:tagLst xmlns:p="http://schemas.openxmlformats.org/presentationml/2006/main">
  <p:tag name="AS_UNIQUEID" val="249"/>
</p:tagLst>
</file>

<file path=ppt/tags/tag251.xml><?xml version="1.0" encoding="utf-8"?>
<p:tagLst xmlns:p="http://schemas.openxmlformats.org/presentationml/2006/main">
  <p:tag name="AS_UNIQUEID" val="250"/>
</p:tagLst>
</file>

<file path=ppt/tags/tag252.xml><?xml version="1.0" encoding="utf-8"?>
<p:tagLst xmlns:p="http://schemas.openxmlformats.org/presentationml/2006/main">
  <p:tag name="AS_UNIQUEID" val="251"/>
</p:tagLst>
</file>

<file path=ppt/tags/tag253.xml><?xml version="1.0" encoding="utf-8"?>
<p:tagLst xmlns:p="http://schemas.openxmlformats.org/presentationml/2006/main">
  <p:tag name="AS_UNIQUEID" val="252"/>
</p:tagLst>
</file>

<file path=ppt/tags/tag254.xml><?xml version="1.0" encoding="utf-8"?>
<p:tagLst xmlns:p="http://schemas.openxmlformats.org/presentationml/2006/main">
  <p:tag name="AS_UNIQUEID" val="253"/>
</p:tagLst>
</file>

<file path=ppt/tags/tag255.xml><?xml version="1.0" encoding="utf-8"?>
<p:tagLst xmlns:p="http://schemas.openxmlformats.org/presentationml/2006/main">
  <p:tag name="AS_UNIQUEID" val="254"/>
</p:tagLst>
</file>

<file path=ppt/tags/tag256.xml><?xml version="1.0" encoding="utf-8"?>
<p:tagLst xmlns:p="http://schemas.openxmlformats.org/presentationml/2006/main">
  <p:tag name="AS_UNIQUEID" val="255"/>
</p:tagLst>
</file>

<file path=ppt/tags/tag257.xml><?xml version="1.0" encoding="utf-8"?>
<p:tagLst xmlns:p="http://schemas.openxmlformats.org/presentationml/2006/main">
  <p:tag name="AS_UNIQUEID" val="256"/>
</p:tagLst>
</file>

<file path=ppt/tags/tag258.xml><?xml version="1.0" encoding="utf-8"?>
<p:tagLst xmlns:p="http://schemas.openxmlformats.org/presentationml/2006/main">
  <p:tag name="AS_UNIQUEID" val="257"/>
</p:tagLst>
</file>

<file path=ppt/tags/tag259.xml><?xml version="1.0" encoding="utf-8"?>
<p:tagLst xmlns:p="http://schemas.openxmlformats.org/presentationml/2006/main">
  <p:tag name="AS_UNIQUEID" val="258"/>
</p:tagLst>
</file>

<file path=ppt/tags/tag26.xml><?xml version="1.0" encoding="utf-8"?>
<p:tagLst xmlns:p="http://schemas.openxmlformats.org/presentationml/2006/main">
  <p:tag name="AS_UNIQUEID" val="25"/>
</p:tagLst>
</file>

<file path=ppt/tags/tag260.xml><?xml version="1.0" encoding="utf-8"?>
<p:tagLst xmlns:p="http://schemas.openxmlformats.org/presentationml/2006/main">
  <p:tag name="AS_UNIQUEID" val="259"/>
</p:tagLst>
</file>

<file path=ppt/tags/tag261.xml><?xml version="1.0" encoding="utf-8"?>
<p:tagLst xmlns:p="http://schemas.openxmlformats.org/presentationml/2006/main">
  <p:tag name="AS_UNIQUEID" val="260"/>
</p:tagLst>
</file>

<file path=ppt/tags/tag262.xml><?xml version="1.0" encoding="utf-8"?>
<p:tagLst xmlns:p="http://schemas.openxmlformats.org/presentationml/2006/main">
  <p:tag name="AS_UNIQUEID" val="261"/>
</p:tagLst>
</file>

<file path=ppt/tags/tag263.xml><?xml version="1.0" encoding="utf-8"?>
<p:tagLst xmlns:p="http://schemas.openxmlformats.org/presentationml/2006/main">
  <p:tag name="AS_UNIQUEID" val="262"/>
</p:tagLst>
</file>

<file path=ppt/tags/tag264.xml><?xml version="1.0" encoding="utf-8"?>
<p:tagLst xmlns:p="http://schemas.openxmlformats.org/presentationml/2006/main">
  <p:tag name="AS_UNIQUEID" val="263"/>
</p:tagLst>
</file>

<file path=ppt/tags/tag265.xml><?xml version="1.0" encoding="utf-8"?>
<p:tagLst xmlns:p="http://schemas.openxmlformats.org/presentationml/2006/main">
  <p:tag name="AS_UNIQUEID" val="264"/>
</p:tagLst>
</file>

<file path=ppt/tags/tag266.xml><?xml version="1.0" encoding="utf-8"?>
<p:tagLst xmlns:p="http://schemas.openxmlformats.org/presentationml/2006/main">
  <p:tag name="AS_UNIQUEID" val="265"/>
</p:tagLst>
</file>

<file path=ppt/tags/tag267.xml><?xml version="1.0" encoding="utf-8"?>
<p:tagLst xmlns:p="http://schemas.openxmlformats.org/presentationml/2006/main">
  <p:tag name="AS_UNIQUEID" val="266"/>
</p:tagLst>
</file>

<file path=ppt/tags/tag268.xml><?xml version="1.0" encoding="utf-8"?>
<p:tagLst xmlns:p="http://schemas.openxmlformats.org/presentationml/2006/main">
  <p:tag name="AS_UNIQUEID" val="267"/>
</p:tagLst>
</file>

<file path=ppt/tags/tag269.xml><?xml version="1.0" encoding="utf-8"?>
<p:tagLst xmlns:p="http://schemas.openxmlformats.org/presentationml/2006/main">
  <p:tag name="AS_UNIQUEID" val="268"/>
</p:tagLst>
</file>

<file path=ppt/tags/tag27.xml><?xml version="1.0" encoding="utf-8"?>
<p:tagLst xmlns:p="http://schemas.openxmlformats.org/presentationml/2006/main">
  <p:tag name="AS_UNIQUEID" val="26"/>
</p:tagLst>
</file>

<file path=ppt/tags/tag270.xml><?xml version="1.0" encoding="utf-8"?>
<p:tagLst xmlns:p="http://schemas.openxmlformats.org/presentationml/2006/main">
  <p:tag name="AS_UNIQUEID" val="269"/>
</p:tagLst>
</file>

<file path=ppt/tags/tag271.xml><?xml version="1.0" encoding="utf-8"?>
<p:tagLst xmlns:p="http://schemas.openxmlformats.org/presentationml/2006/main">
  <p:tag name="AS_UNIQUEID" val="270"/>
</p:tagLst>
</file>

<file path=ppt/tags/tag272.xml><?xml version="1.0" encoding="utf-8"?>
<p:tagLst xmlns:p="http://schemas.openxmlformats.org/presentationml/2006/main">
  <p:tag name="AS_UNIQUEID" val="271"/>
</p:tagLst>
</file>

<file path=ppt/tags/tag273.xml><?xml version="1.0" encoding="utf-8"?>
<p:tagLst xmlns:p="http://schemas.openxmlformats.org/presentationml/2006/main">
  <p:tag name="AS_UNIQUEID" val="272"/>
</p:tagLst>
</file>

<file path=ppt/tags/tag274.xml><?xml version="1.0" encoding="utf-8"?>
<p:tagLst xmlns:p="http://schemas.openxmlformats.org/presentationml/2006/main">
  <p:tag name="AS_UNIQUEID" val="273"/>
</p:tagLst>
</file>

<file path=ppt/tags/tag275.xml><?xml version="1.0" encoding="utf-8"?>
<p:tagLst xmlns:p="http://schemas.openxmlformats.org/presentationml/2006/main">
  <p:tag name="AS_UNIQUEID" val="274"/>
</p:tagLst>
</file>

<file path=ppt/tags/tag276.xml><?xml version="1.0" encoding="utf-8"?>
<p:tagLst xmlns:p="http://schemas.openxmlformats.org/presentationml/2006/main">
  <p:tag name="AS_UNIQUEID" val="275"/>
</p:tagLst>
</file>

<file path=ppt/tags/tag277.xml><?xml version="1.0" encoding="utf-8"?>
<p:tagLst xmlns:p="http://schemas.openxmlformats.org/presentationml/2006/main">
  <p:tag name="AS_UNIQUEID" val="276"/>
</p:tagLst>
</file>

<file path=ppt/tags/tag278.xml><?xml version="1.0" encoding="utf-8"?>
<p:tagLst xmlns:p="http://schemas.openxmlformats.org/presentationml/2006/main">
  <p:tag name="AS_UNIQUEID" val="277"/>
</p:tagLst>
</file>

<file path=ppt/tags/tag279.xml><?xml version="1.0" encoding="utf-8"?>
<p:tagLst xmlns:p="http://schemas.openxmlformats.org/presentationml/2006/main">
  <p:tag name="AS_UNIQUEID" val="278"/>
</p:tagLst>
</file>

<file path=ppt/tags/tag28.xml><?xml version="1.0" encoding="utf-8"?>
<p:tagLst xmlns:p="http://schemas.openxmlformats.org/presentationml/2006/main">
  <p:tag name="AS_UNIQUEID" val="27"/>
</p:tagLst>
</file>

<file path=ppt/tags/tag280.xml><?xml version="1.0" encoding="utf-8"?>
<p:tagLst xmlns:p="http://schemas.openxmlformats.org/presentationml/2006/main">
  <p:tag name="AS_UNIQUEID" val="279"/>
</p:tagLst>
</file>

<file path=ppt/tags/tag281.xml><?xml version="1.0" encoding="utf-8"?>
<p:tagLst xmlns:p="http://schemas.openxmlformats.org/presentationml/2006/main">
  <p:tag name="AS_UNIQUEID" val="280"/>
</p:tagLst>
</file>

<file path=ppt/tags/tag282.xml><?xml version="1.0" encoding="utf-8"?>
<p:tagLst xmlns:p="http://schemas.openxmlformats.org/presentationml/2006/main">
  <p:tag name="AS_UNIQUEID" val="281"/>
</p:tagLst>
</file>

<file path=ppt/tags/tag283.xml><?xml version="1.0" encoding="utf-8"?>
<p:tagLst xmlns:p="http://schemas.openxmlformats.org/presentationml/2006/main">
  <p:tag name="AS_UNIQUEID" val="282"/>
</p:tagLst>
</file>

<file path=ppt/tags/tag284.xml><?xml version="1.0" encoding="utf-8"?>
<p:tagLst xmlns:p="http://schemas.openxmlformats.org/presentationml/2006/main">
  <p:tag name="AS_UNIQUEID" val="283"/>
</p:tagLst>
</file>

<file path=ppt/tags/tag285.xml><?xml version="1.0" encoding="utf-8"?>
<p:tagLst xmlns:p="http://schemas.openxmlformats.org/presentationml/2006/main">
  <p:tag name="AS_UNIQUEID" val="284"/>
</p:tagLst>
</file>

<file path=ppt/tags/tag286.xml><?xml version="1.0" encoding="utf-8"?>
<p:tagLst xmlns:p="http://schemas.openxmlformats.org/presentationml/2006/main">
  <p:tag name="AS_UNIQUEID" val="285"/>
</p:tagLst>
</file>

<file path=ppt/tags/tag287.xml><?xml version="1.0" encoding="utf-8"?>
<p:tagLst xmlns:p="http://schemas.openxmlformats.org/presentationml/2006/main">
  <p:tag name="AS_UNIQUEID" val="286"/>
</p:tagLst>
</file>

<file path=ppt/tags/tag288.xml><?xml version="1.0" encoding="utf-8"?>
<p:tagLst xmlns:p="http://schemas.openxmlformats.org/presentationml/2006/main">
  <p:tag name="AS_UNIQUEID" val="287"/>
</p:tagLst>
</file>

<file path=ppt/tags/tag289.xml><?xml version="1.0" encoding="utf-8"?>
<p:tagLst xmlns:p="http://schemas.openxmlformats.org/presentationml/2006/main">
  <p:tag name="AS_UNIQUEID" val="288"/>
</p:tagLst>
</file>

<file path=ppt/tags/tag29.xml><?xml version="1.0" encoding="utf-8"?>
<p:tagLst xmlns:p="http://schemas.openxmlformats.org/presentationml/2006/main">
  <p:tag name="AS_UNIQUEID" val="28"/>
</p:tagLst>
</file>

<file path=ppt/tags/tag290.xml><?xml version="1.0" encoding="utf-8"?>
<p:tagLst xmlns:p="http://schemas.openxmlformats.org/presentationml/2006/main">
  <p:tag name="AS_UNIQUEID" val="289"/>
</p:tagLst>
</file>

<file path=ppt/tags/tag291.xml><?xml version="1.0" encoding="utf-8"?>
<p:tagLst xmlns:p="http://schemas.openxmlformats.org/presentationml/2006/main">
  <p:tag name="AS_UNIQUEID" val="290"/>
</p:tagLst>
</file>

<file path=ppt/tags/tag292.xml><?xml version="1.0" encoding="utf-8"?>
<p:tagLst xmlns:p="http://schemas.openxmlformats.org/presentationml/2006/main">
  <p:tag name="AS_UNIQUEID" val="291"/>
</p:tagLst>
</file>

<file path=ppt/tags/tag293.xml><?xml version="1.0" encoding="utf-8"?>
<p:tagLst xmlns:p="http://schemas.openxmlformats.org/presentationml/2006/main">
  <p:tag name="AS_UNIQUEID" val="292"/>
</p:tagLst>
</file>

<file path=ppt/tags/tag294.xml><?xml version="1.0" encoding="utf-8"?>
<p:tagLst xmlns:p="http://schemas.openxmlformats.org/presentationml/2006/main">
  <p:tag name="AS_UNIQUEID" val="293"/>
</p:tagLst>
</file>

<file path=ppt/tags/tag295.xml><?xml version="1.0" encoding="utf-8"?>
<p:tagLst xmlns:p="http://schemas.openxmlformats.org/presentationml/2006/main">
  <p:tag name="AS_UNIQUEID" val="294"/>
</p:tagLst>
</file>

<file path=ppt/tags/tag296.xml><?xml version="1.0" encoding="utf-8"?>
<p:tagLst xmlns:p="http://schemas.openxmlformats.org/presentationml/2006/main">
  <p:tag name="AS_UNIQUEID" val="295"/>
</p:tagLst>
</file>

<file path=ppt/tags/tag297.xml><?xml version="1.0" encoding="utf-8"?>
<p:tagLst xmlns:p="http://schemas.openxmlformats.org/presentationml/2006/main">
  <p:tag name="AS_UNIQUEID" val="296"/>
</p:tagLst>
</file>

<file path=ppt/tags/tag298.xml><?xml version="1.0" encoding="utf-8"?>
<p:tagLst xmlns:p="http://schemas.openxmlformats.org/presentationml/2006/main">
  <p:tag name="AS_UNIQUEID" val="297"/>
</p:tagLst>
</file>

<file path=ppt/tags/tag299.xml><?xml version="1.0" encoding="utf-8"?>
<p:tagLst xmlns:p="http://schemas.openxmlformats.org/presentationml/2006/main">
  <p:tag name="AS_UNIQUEID" val="298"/>
</p:tagLst>
</file>

<file path=ppt/tags/tag3.xml><?xml version="1.0" encoding="utf-8"?>
<p:tagLst xmlns:p="http://schemas.openxmlformats.org/presentationml/2006/main">
  <p:tag name="AS_UNIQUEID" val="0"/>
</p:tagLst>
</file>

<file path=ppt/tags/tag30.xml><?xml version="1.0" encoding="utf-8"?>
<p:tagLst xmlns:p="http://schemas.openxmlformats.org/presentationml/2006/main">
  <p:tag name="AS_UNIQUEID" val="29"/>
</p:tagLst>
</file>

<file path=ppt/tags/tag300.xml><?xml version="1.0" encoding="utf-8"?>
<p:tagLst xmlns:p="http://schemas.openxmlformats.org/presentationml/2006/main">
  <p:tag name="AS_UNIQUEID" val="299"/>
</p:tagLst>
</file>

<file path=ppt/tags/tag301.xml><?xml version="1.0" encoding="utf-8"?>
<p:tagLst xmlns:p="http://schemas.openxmlformats.org/presentationml/2006/main">
  <p:tag name="AS_UNIQUEID" val="300"/>
</p:tagLst>
</file>

<file path=ppt/tags/tag302.xml><?xml version="1.0" encoding="utf-8"?>
<p:tagLst xmlns:p="http://schemas.openxmlformats.org/presentationml/2006/main">
  <p:tag name="AS_UNIQUEID" val="301"/>
</p:tagLst>
</file>

<file path=ppt/tags/tag303.xml><?xml version="1.0" encoding="utf-8"?>
<p:tagLst xmlns:p="http://schemas.openxmlformats.org/presentationml/2006/main">
  <p:tag name="AS_UNIQUEID" val="302"/>
</p:tagLst>
</file>

<file path=ppt/tags/tag304.xml><?xml version="1.0" encoding="utf-8"?>
<p:tagLst xmlns:p="http://schemas.openxmlformats.org/presentationml/2006/main">
  <p:tag name="AS_UNIQUEID" val="303"/>
</p:tagLst>
</file>

<file path=ppt/tags/tag305.xml><?xml version="1.0" encoding="utf-8"?>
<p:tagLst xmlns:p="http://schemas.openxmlformats.org/presentationml/2006/main">
  <p:tag name="AS_UNIQUEID" val="304"/>
</p:tagLst>
</file>

<file path=ppt/tags/tag306.xml><?xml version="1.0" encoding="utf-8"?>
<p:tagLst xmlns:p="http://schemas.openxmlformats.org/presentationml/2006/main">
  <p:tag name="AS_UNIQUEID" val="305"/>
</p:tagLst>
</file>

<file path=ppt/tags/tag307.xml><?xml version="1.0" encoding="utf-8"?>
<p:tagLst xmlns:p="http://schemas.openxmlformats.org/presentationml/2006/main">
  <p:tag name="AS_UNIQUEID" val="306"/>
</p:tagLst>
</file>

<file path=ppt/tags/tag308.xml><?xml version="1.0" encoding="utf-8"?>
<p:tagLst xmlns:p="http://schemas.openxmlformats.org/presentationml/2006/main">
  <p:tag name="AS_UNIQUEID" val="307"/>
</p:tagLst>
</file>

<file path=ppt/tags/tag309.xml><?xml version="1.0" encoding="utf-8"?>
<p:tagLst xmlns:p="http://schemas.openxmlformats.org/presentationml/2006/main">
  <p:tag name="AS_UNIQUEID" val="308"/>
</p:tagLst>
</file>

<file path=ppt/tags/tag31.xml><?xml version="1.0" encoding="utf-8"?>
<p:tagLst xmlns:p="http://schemas.openxmlformats.org/presentationml/2006/main">
  <p:tag name="AS_UNIQUEID" val="30"/>
</p:tagLst>
</file>

<file path=ppt/tags/tag310.xml><?xml version="1.0" encoding="utf-8"?>
<p:tagLst xmlns:p="http://schemas.openxmlformats.org/presentationml/2006/main">
  <p:tag name="AS_UNIQUEID" val="309"/>
</p:tagLst>
</file>

<file path=ppt/tags/tag311.xml><?xml version="1.0" encoding="utf-8"?>
<p:tagLst xmlns:p="http://schemas.openxmlformats.org/presentationml/2006/main">
  <p:tag name="AS_UNIQUEID" val="310"/>
</p:tagLst>
</file>

<file path=ppt/tags/tag312.xml><?xml version="1.0" encoding="utf-8"?>
<p:tagLst xmlns:p="http://schemas.openxmlformats.org/presentationml/2006/main">
  <p:tag name="AS_UNIQUEID" val="311"/>
</p:tagLst>
</file>

<file path=ppt/tags/tag313.xml><?xml version="1.0" encoding="utf-8"?>
<p:tagLst xmlns:p="http://schemas.openxmlformats.org/presentationml/2006/main">
  <p:tag name="AS_UNIQUEID" val="312"/>
</p:tagLst>
</file>

<file path=ppt/tags/tag314.xml><?xml version="1.0" encoding="utf-8"?>
<p:tagLst xmlns:p="http://schemas.openxmlformats.org/presentationml/2006/main">
  <p:tag name="AS_UNIQUEID" val="313"/>
</p:tagLst>
</file>

<file path=ppt/tags/tag315.xml><?xml version="1.0" encoding="utf-8"?>
<p:tagLst xmlns:p="http://schemas.openxmlformats.org/presentationml/2006/main">
  <p:tag name="AS_UNIQUEID" val="314"/>
</p:tagLst>
</file>

<file path=ppt/tags/tag316.xml><?xml version="1.0" encoding="utf-8"?>
<p:tagLst xmlns:p="http://schemas.openxmlformats.org/presentationml/2006/main">
  <p:tag name="AS_UNIQUEID" val="315"/>
</p:tagLst>
</file>

<file path=ppt/tags/tag317.xml><?xml version="1.0" encoding="utf-8"?>
<p:tagLst xmlns:p="http://schemas.openxmlformats.org/presentationml/2006/main">
  <p:tag name="AS_UNIQUEID" val="316"/>
</p:tagLst>
</file>

<file path=ppt/tags/tag318.xml><?xml version="1.0" encoding="utf-8"?>
<p:tagLst xmlns:p="http://schemas.openxmlformats.org/presentationml/2006/main">
  <p:tag name="AS_UNIQUEID" val="317"/>
</p:tagLst>
</file>

<file path=ppt/tags/tag319.xml><?xml version="1.0" encoding="utf-8"?>
<p:tagLst xmlns:p="http://schemas.openxmlformats.org/presentationml/2006/main">
  <p:tag name="AS_UNIQUEID" val="318"/>
</p:tagLst>
</file>

<file path=ppt/tags/tag32.xml><?xml version="1.0" encoding="utf-8"?>
<p:tagLst xmlns:p="http://schemas.openxmlformats.org/presentationml/2006/main">
  <p:tag name="AS_UNIQUEID" val="31"/>
</p:tagLst>
</file>

<file path=ppt/tags/tag320.xml><?xml version="1.0" encoding="utf-8"?>
<p:tagLst xmlns:p="http://schemas.openxmlformats.org/presentationml/2006/main">
  <p:tag name="AS_UNIQUEID" val="319"/>
</p:tagLst>
</file>

<file path=ppt/tags/tag321.xml><?xml version="1.0" encoding="utf-8"?>
<p:tagLst xmlns:p="http://schemas.openxmlformats.org/presentationml/2006/main">
  <p:tag name="AS_UNIQUEID" val="320"/>
</p:tagLst>
</file>

<file path=ppt/tags/tag322.xml><?xml version="1.0" encoding="utf-8"?>
<p:tagLst xmlns:p="http://schemas.openxmlformats.org/presentationml/2006/main">
  <p:tag name="AS_UNIQUEID" val="321"/>
</p:tagLst>
</file>

<file path=ppt/tags/tag323.xml><?xml version="1.0" encoding="utf-8"?>
<p:tagLst xmlns:p="http://schemas.openxmlformats.org/presentationml/2006/main">
  <p:tag name="AS_UNIQUEID" val="322"/>
</p:tagLst>
</file>

<file path=ppt/tags/tag324.xml><?xml version="1.0" encoding="utf-8"?>
<p:tagLst xmlns:p="http://schemas.openxmlformats.org/presentationml/2006/main">
  <p:tag name="AS_UNIQUEID" val="323"/>
</p:tagLst>
</file>

<file path=ppt/tags/tag325.xml><?xml version="1.0" encoding="utf-8"?>
<p:tagLst xmlns:p="http://schemas.openxmlformats.org/presentationml/2006/main">
  <p:tag name="AS_UNIQUEID" val="324"/>
</p:tagLst>
</file>

<file path=ppt/tags/tag326.xml><?xml version="1.0" encoding="utf-8"?>
<p:tagLst xmlns:p="http://schemas.openxmlformats.org/presentationml/2006/main">
  <p:tag name="AS_UNIQUEID" val="325"/>
</p:tagLst>
</file>

<file path=ppt/tags/tag327.xml><?xml version="1.0" encoding="utf-8"?>
<p:tagLst xmlns:p="http://schemas.openxmlformats.org/presentationml/2006/main">
  <p:tag name="AS_UNIQUEID" val="326"/>
</p:tagLst>
</file>

<file path=ppt/tags/tag328.xml><?xml version="1.0" encoding="utf-8"?>
<p:tagLst xmlns:p="http://schemas.openxmlformats.org/presentationml/2006/main">
  <p:tag name="AS_UNIQUEID" val="327"/>
</p:tagLst>
</file>

<file path=ppt/tags/tag329.xml><?xml version="1.0" encoding="utf-8"?>
<p:tagLst xmlns:p="http://schemas.openxmlformats.org/presentationml/2006/main">
  <p:tag name="AS_UNIQUEID" val="328"/>
</p:tagLst>
</file>

<file path=ppt/tags/tag33.xml><?xml version="1.0" encoding="utf-8"?>
<p:tagLst xmlns:p="http://schemas.openxmlformats.org/presentationml/2006/main">
  <p:tag name="AS_UNIQUEID" val="32"/>
</p:tagLst>
</file>

<file path=ppt/tags/tag330.xml><?xml version="1.0" encoding="utf-8"?>
<p:tagLst xmlns:p="http://schemas.openxmlformats.org/presentationml/2006/main">
  <p:tag name="AS_UNIQUEID" val="329"/>
</p:tagLst>
</file>

<file path=ppt/tags/tag331.xml><?xml version="1.0" encoding="utf-8"?>
<p:tagLst xmlns:p="http://schemas.openxmlformats.org/presentationml/2006/main">
  <p:tag name="AS_UNIQUEID" val="330"/>
</p:tagLst>
</file>

<file path=ppt/tags/tag332.xml><?xml version="1.0" encoding="utf-8"?>
<p:tagLst xmlns:p="http://schemas.openxmlformats.org/presentationml/2006/main">
  <p:tag name="AS_UNIQUEID" val="331"/>
</p:tagLst>
</file>

<file path=ppt/tags/tag333.xml><?xml version="1.0" encoding="utf-8"?>
<p:tagLst xmlns:p="http://schemas.openxmlformats.org/presentationml/2006/main">
  <p:tag name="AS_UNIQUEID" val="332"/>
</p:tagLst>
</file>

<file path=ppt/tags/tag334.xml><?xml version="1.0" encoding="utf-8"?>
<p:tagLst xmlns:p="http://schemas.openxmlformats.org/presentationml/2006/main">
  <p:tag name="AS_UNIQUEID" val="333"/>
</p:tagLst>
</file>

<file path=ppt/tags/tag335.xml><?xml version="1.0" encoding="utf-8"?>
<p:tagLst xmlns:p="http://schemas.openxmlformats.org/presentationml/2006/main">
  <p:tag name="AS_UNIQUEID" val="334"/>
</p:tagLst>
</file>

<file path=ppt/tags/tag336.xml><?xml version="1.0" encoding="utf-8"?>
<p:tagLst xmlns:p="http://schemas.openxmlformats.org/presentationml/2006/main">
  <p:tag name="AS_UNIQUEID" val="335"/>
</p:tagLst>
</file>

<file path=ppt/tags/tag337.xml><?xml version="1.0" encoding="utf-8"?>
<p:tagLst xmlns:p="http://schemas.openxmlformats.org/presentationml/2006/main">
  <p:tag name="AS_UNIQUEID" val="336"/>
</p:tagLst>
</file>

<file path=ppt/tags/tag338.xml><?xml version="1.0" encoding="utf-8"?>
<p:tagLst xmlns:p="http://schemas.openxmlformats.org/presentationml/2006/main">
  <p:tag name="AS_UNIQUEID" val="337"/>
</p:tagLst>
</file>

<file path=ppt/tags/tag339.xml><?xml version="1.0" encoding="utf-8"?>
<p:tagLst xmlns:p="http://schemas.openxmlformats.org/presentationml/2006/main">
  <p:tag name="AS_UNIQUEID" val="338"/>
</p:tagLst>
</file>

<file path=ppt/tags/tag34.xml><?xml version="1.0" encoding="utf-8"?>
<p:tagLst xmlns:p="http://schemas.openxmlformats.org/presentationml/2006/main">
  <p:tag name="AS_UNIQUEID" val="33"/>
</p:tagLst>
</file>

<file path=ppt/tags/tag340.xml><?xml version="1.0" encoding="utf-8"?>
<p:tagLst xmlns:p="http://schemas.openxmlformats.org/presentationml/2006/main">
  <p:tag name="AS_UNIQUEID" val="339"/>
</p:tagLst>
</file>

<file path=ppt/tags/tag341.xml><?xml version="1.0" encoding="utf-8"?>
<p:tagLst xmlns:p="http://schemas.openxmlformats.org/presentationml/2006/main">
  <p:tag name="AS_UNIQUEID" val="340"/>
</p:tagLst>
</file>

<file path=ppt/tags/tag342.xml><?xml version="1.0" encoding="utf-8"?>
<p:tagLst xmlns:p="http://schemas.openxmlformats.org/presentationml/2006/main">
  <p:tag name="AS_UNIQUEID" val="341"/>
</p:tagLst>
</file>

<file path=ppt/tags/tag343.xml><?xml version="1.0" encoding="utf-8"?>
<p:tagLst xmlns:p="http://schemas.openxmlformats.org/presentationml/2006/main">
  <p:tag name="AS_UNIQUEID" val="342"/>
</p:tagLst>
</file>

<file path=ppt/tags/tag344.xml><?xml version="1.0" encoding="utf-8"?>
<p:tagLst xmlns:p="http://schemas.openxmlformats.org/presentationml/2006/main">
  <p:tag name="AS_UNIQUEID" val="343"/>
</p:tagLst>
</file>

<file path=ppt/tags/tag345.xml><?xml version="1.0" encoding="utf-8"?>
<p:tagLst xmlns:p="http://schemas.openxmlformats.org/presentationml/2006/main">
  <p:tag name="AS_UNIQUEID" val="344"/>
</p:tagLst>
</file>

<file path=ppt/tags/tag346.xml><?xml version="1.0" encoding="utf-8"?>
<p:tagLst xmlns:p="http://schemas.openxmlformats.org/presentationml/2006/main">
  <p:tag name="AS_UNIQUEID" val="345"/>
</p:tagLst>
</file>

<file path=ppt/tags/tag347.xml><?xml version="1.0" encoding="utf-8"?>
<p:tagLst xmlns:p="http://schemas.openxmlformats.org/presentationml/2006/main">
  <p:tag name="AS_UNIQUEID" val="346"/>
</p:tagLst>
</file>

<file path=ppt/tags/tag348.xml><?xml version="1.0" encoding="utf-8"?>
<p:tagLst xmlns:p="http://schemas.openxmlformats.org/presentationml/2006/main">
  <p:tag name="AS_UNIQUEID" val="347"/>
</p:tagLst>
</file>

<file path=ppt/tags/tag349.xml><?xml version="1.0" encoding="utf-8"?>
<p:tagLst xmlns:p="http://schemas.openxmlformats.org/presentationml/2006/main">
  <p:tag name="AS_UNIQUEID" val="348"/>
</p:tagLst>
</file>

<file path=ppt/tags/tag35.xml><?xml version="1.0" encoding="utf-8"?>
<p:tagLst xmlns:p="http://schemas.openxmlformats.org/presentationml/2006/main">
  <p:tag name="AS_UNIQUEID" val="34"/>
</p:tagLst>
</file>

<file path=ppt/tags/tag350.xml><?xml version="1.0" encoding="utf-8"?>
<p:tagLst xmlns:p="http://schemas.openxmlformats.org/presentationml/2006/main">
  <p:tag name="AS_UNIQUEID" val="349"/>
</p:tagLst>
</file>

<file path=ppt/tags/tag351.xml><?xml version="1.0" encoding="utf-8"?>
<p:tagLst xmlns:p="http://schemas.openxmlformats.org/presentationml/2006/main">
  <p:tag name="AS_UNIQUEID" val="350"/>
</p:tagLst>
</file>

<file path=ppt/tags/tag352.xml><?xml version="1.0" encoding="utf-8"?>
<p:tagLst xmlns:p="http://schemas.openxmlformats.org/presentationml/2006/main">
  <p:tag name="AS_UNIQUEID" val="351"/>
</p:tagLst>
</file>

<file path=ppt/tags/tag353.xml><?xml version="1.0" encoding="utf-8"?>
<p:tagLst xmlns:p="http://schemas.openxmlformats.org/presentationml/2006/main">
  <p:tag name="AS_UNIQUEID" val="352"/>
</p:tagLst>
</file>

<file path=ppt/tags/tag354.xml><?xml version="1.0" encoding="utf-8"?>
<p:tagLst xmlns:p="http://schemas.openxmlformats.org/presentationml/2006/main">
  <p:tag name="AS_UNIQUEID" val="353"/>
</p:tagLst>
</file>

<file path=ppt/tags/tag355.xml><?xml version="1.0" encoding="utf-8"?>
<p:tagLst xmlns:p="http://schemas.openxmlformats.org/presentationml/2006/main">
  <p:tag name="AS_UNIQUEID" val="354"/>
</p:tagLst>
</file>

<file path=ppt/tags/tag356.xml><?xml version="1.0" encoding="utf-8"?>
<p:tagLst xmlns:p="http://schemas.openxmlformats.org/presentationml/2006/main">
  <p:tag name="AS_UNIQUEID" val="355"/>
</p:tagLst>
</file>

<file path=ppt/tags/tag357.xml><?xml version="1.0" encoding="utf-8"?>
<p:tagLst xmlns:p="http://schemas.openxmlformats.org/presentationml/2006/main">
  <p:tag name="AS_UNIQUEID" val="356"/>
</p:tagLst>
</file>

<file path=ppt/tags/tag358.xml><?xml version="1.0" encoding="utf-8"?>
<p:tagLst xmlns:p="http://schemas.openxmlformats.org/presentationml/2006/main">
  <p:tag name="AS_UNIQUEID" val="357"/>
</p:tagLst>
</file>

<file path=ppt/tags/tag359.xml><?xml version="1.0" encoding="utf-8"?>
<p:tagLst xmlns:p="http://schemas.openxmlformats.org/presentationml/2006/main">
  <p:tag name="AS_UNIQUEID" val="358"/>
</p:tagLst>
</file>

<file path=ppt/tags/tag36.xml><?xml version="1.0" encoding="utf-8"?>
<p:tagLst xmlns:p="http://schemas.openxmlformats.org/presentationml/2006/main">
  <p:tag name="AS_UNIQUEID" val="35"/>
</p:tagLst>
</file>

<file path=ppt/tags/tag360.xml><?xml version="1.0" encoding="utf-8"?>
<p:tagLst xmlns:p="http://schemas.openxmlformats.org/presentationml/2006/main">
  <p:tag name="AS_UNIQUEID" val="359"/>
</p:tagLst>
</file>

<file path=ppt/tags/tag361.xml><?xml version="1.0" encoding="utf-8"?>
<p:tagLst xmlns:p="http://schemas.openxmlformats.org/presentationml/2006/main">
  <p:tag name="AS_UNIQUEID" val="360"/>
</p:tagLst>
</file>

<file path=ppt/tags/tag362.xml><?xml version="1.0" encoding="utf-8"?>
<p:tagLst xmlns:p="http://schemas.openxmlformats.org/presentationml/2006/main">
  <p:tag name="AS_UNIQUEID" val="361"/>
</p:tagLst>
</file>

<file path=ppt/tags/tag363.xml><?xml version="1.0" encoding="utf-8"?>
<p:tagLst xmlns:p="http://schemas.openxmlformats.org/presentationml/2006/main">
  <p:tag name="AS_UNIQUEID" val="362"/>
</p:tagLst>
</file>

<file path=ppt/tags/tag364.xml><?xml version="1.0" encoding="utf-8"?>
<p:tagLst xmlns:p="http://schemas.openxmlformats.org/presentationml/2006/main">
  <p:tag name="AS_UNIQUEID" val="363"/>
</p:tagLst>
</file>

<file path=ppt/tags/tag365.xml><?xml version="1.0" encoding="utf-8"?>
<p:tagLst xmlns:p="http://schemas.openxmlformats.org/presentationml/2006/main">
  <p:tag name="AS_UNIQUEID" val="364"/>
</p:tagLst>
</file>

<file path=ppt/tags/tag366.xml><?xml version="1.0" encoding="utf-8"?>
<p:tagLst xmlns:p="http://schemas.openxmlformats.org/presentationml/2006/main">
  <p:tag name="AS_UNIQUEID" val="365"/>
</p:tagLst>
</file>

<file path=ppt/tags/tag367.xml><?xml version="1.0" encoding="utf-8"?>
<p:tagLst xmlns:p="http://schemas.openxmlformats.org/presentationml/2006/main">
  <p:tag name="AS_UNIQUEID" val="366"/>
</p:tagLst>
</file>

<file path=ppt/tags/tag368.xml><?xml version="1.0" encoding="utf-8"?>
<p:tagLst xmlns:p="http://schemas.openxmlformats.org/presentationml/2006/main">
  <p:tag name="AS_UNIQUEID" val="367"/>
</p:tagLst>
</file>

<file path=ppt/tags/tag369.xml><?xml version="1.0" encoding="utf-8"?>
<p:tagLst xmlns:p="http://schemas.openxmlformats.org/presentationml/2006/main">
  <p:tag name="AS_UNIQUEID" val="368"/>
</p:tagLst>
</file>

<file path=ppt/tags/tag37.xml><?xml version="1.0" encoding="utf-8"?>
<p:tagLst xmlns:p="http://schemas.openxmlformats.org/presentationml/2006/main">
  <p:tag name="AS_UNIQUEID" val="36"/>
</p:tagLst>
</file>

<file path=ppt/tags/tag370.xml><?xml version="1.0" encoding="utf-8"?>
<p:tagLst xmlns:p="http://schemas.openxmlformats.org/presentationml/2006/main">
  <p:tag name="AS_UNIQUEID" val="369"/>
</p:tagLst>
</file>

<file path=ppt/tags/tag371.xml><?xml version="1.0" encoding="utf-8"?>
<p:tagLst xmlns:p="http://schemas.openxmlformats.org/presentationml/2006/main">
  <p:tag name="AS_UNIQUEID" val="370"/>
</p:tagLst>
</file>

<file path=ppt/tags/tag372.xml><?xml version="1.0" encoding="utf-8"?>
<p:tagLst xmlns:p="http://schemas.openxmlformats.org/presentationml/2006/main">
  <p:tag name="AS_UNIQUEID" val="371"/>
</p:tagLst>
</file>

<file path=ppt/tags/tag373.xml><?xml version="1.0" encoding="utf-8"?>
<p:tagLst xmlns:p="http://schemas.openxmlformats.org/presentationml/2006/main">
  <p:tag name="AS_UNIQUEID" val="372"/>
</p:tagLst>
</file>

<file path=ppt/tags/tag374.xml><?xml version="1.0" encoding="utf-8"?>
<p:tagLst xmlns:p="http://schemas.openxmlformats.org/presentationml/2006/main">
  <p:tag name="AS_UNIQUEID" val="373"/>
</p:tagLst>
</file>

<file path=ppt/tags/tag375.xml><?xml version="1.0" encoding="utf-8"?>
<p:tagLst xmlns:p="http://schemas.openxmlformats.org/presentationml/2006/main">
  <p:tag name="AS_UNIQUEID" val="374"/>
</p:tagLst>
</file>

<file path=ppt/tags/tag376.xml><?xml version="1.0" encoding="utf-8"?>
<p:tagLst xmlns:p="http://schemas.openxmlformats.org/presentationml/2006/main">
  <p:tag name="AS_UNIQUEID" val="375"/>
</p:tagLst>
</file>

<file path=ppt/tags/tag377.xml><?xml version="1.0" encoding="utf-8"?>
<p:tagLst xmlns:p="http://schemas.openxmlformats.org/presentationml/2006/main">
  <p:tag name="AS_UNIQUEID" val="376"/>
</p:tagLst>
</file>

<file path=ppt/tags/tag378.xml><?xml version="1.0" encoding="utf-8"?>
<p:tagLst xmlns:p="http://schemas.openxmlformats.org/presentationml/2006/main">
  <p:tag name="AS_UNIQUEID" val="377"/>
</p:tagLst>
</file>

<file path=ppt/tags/tag379.xml><?xml version="1.0" encoding="utf-8"?>
<p:tagLst xmlns:p="http://schemas.openxmlformats.org/presentationml/2006/main">
  <p:tag name="AS_UNIQUEID" val="378"/>
</p:tagLst>
</file>

<file path=ppt/tags/tag38.xml><?xml version="1.0" encoding="utf-8"?>
<p:tagLst xmlns:p="http://schemas.openxmlformats.org/presentationml/2006/main">
  <p:tag name="AS_UNIQUEID" val="37"/>
</p:tagLst>
</file>

<file path=ppt/tags/tag380.xml><?xml version="1.0" encoding="utf-8"?>
<p:tagLst xmlns:p="http://schemas.openxmlformats.org/presentationml/2006/main">
  <p:tag name="AS_UNIQUEID" val="379"/>
</p:tagLst>
</file>

<file path=ppt/tags/tag381.xml><?xml version="1.0" encoding="utf-8"?>
<p:tagLst xmlns:p="http://schemas.openxmlformats.org/presentationml/2006/main">
  <p:tag name="AS_UNIQUEID" val="380"/>
</p:tagLst>
</file>

<file path=ppt/tags/tag382.xml><?xml version="1.0" encoding="utf-8"?>
<p:tagLst xmlns:p="http://schemas.openxmlformats.org/presentationml/2006/main">
  <p:tag name="AS_UNIQUEID" val="381"/>
</p:tagLst>
</file>

<file path=ppt/tags/tag383.xml><?xml version="1.0" encoding="utf-8"?>
<p:tagLst xmlns:p="http://schemas.openxmlformats.org/presentationml/2006/main">
  <p:tag name="AS_UNIQUEID" val="382"/>
</p:tagLst>
</file>

<file path=ppt/tags/tag384.xml><?xml version="1.0" encoding="utf-8"?>
<p:tagLst xmlns:p="http://schemas.openxmlformats.org/presentationml/2006/main">
  <p:tag name="AS_UNIQUEID" val="383"/>
</p:tagLst>
</file>

<file path=ppt/tags/tag385.xml><?xml version="1.0" encoding="utf-8"?>
<p:tagLst xmlns:p="http://schemas.openxmlformats.org/presentationml/2006/main">
  <p:tag name="AS_UNIQUEID" val="384"/>
</p:tagLst>
</file>

<file path=ppt/tags/tag386.xml><?xml version="1.0" encoding="utf-8"?>
<p:tagLst xmlns:p="http://schemas.openxmlformats.org/presentationml/2006/main">
  <p:tag name="AS_UNIQUEID" val="385"/>
</p:tagLst>
</file>

<file path=ppt/tags/tag387.xml><?xml version="1.0" encoding="utf-8"?>
<p:tagLst xmlns:p="http://schemas.openxmlformats.org/presentationml/2006/main">
  <p:tag name="AS_UNIQUEID" val="386"/>
</p:tagLst>
</file>

<file path=ppt/tags/tag388.xml><?xml version="1.0" encoding="utf-8"?>
<p:tagLst xmlns:p="http://schemas.openxmlformats.org/presentationml/2006/main">
  <p:tag name="AS_UNIQUEID" val="387"/>
</p:tagLst>
</file>

<file path=ppt/tags/tag389.xml><?xml version="1.0" encoding="utf-8"?>
<p:tagLst xmlns:p="http://schemas.openxmlformats.org/presentationml/2006/main">
  <p:tag name="AS_UNIQUEID" val="388"/>
</p:tagLst>
</file>

<file path=ppt/tags/tag39.xml><?xml version="1.0" encoding="utf-8"?>
<p:tagLst xmlns:p="http://schemas.openxmlformats.org/presentationml/2006/main">
  <p:tag name="AS_UNIQUEID" val="38"/>
</p:tagLst>
</file>

<file path=ppt/tags/tag390.xml><?xml version="1.0" encoding="utf-8"?>
<p:tagLst xmlns:p="http://schemas.openxmlformats.org/presentationml/2006/main">
  <p:tag name="AS_UNIQUEID" val="389"/>
</p:tagLst>
</file>

<file path=ppt/tags/tag391.xml><?xml version="1.0" encoding="utf-8"?>
<p:tagLst xmlns:p="http://schemas.openxmlformats.org/presentationml/2006/main">
  <p:tag name="AS_UNIQUEID" val="390"/>
</p:tagLst>
</file>

<file path=ppt/tags/tag392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ags/tag4.xml><?xml version="1.0" encoding="utf-8"?>
<p:tagLst xmlns:p="http://schemas.openxmlformats.org/presentationml/2006/main">
  <p:tag name="AS_UNIQUEID" val="3"/>
</p:tagLst>
</file>

<file path=ppt/tags/tag40.xml><?xml version="1.0" encoding="utf-8"?>
<p:tagLst xmlns:p="http://schemas.openxmlformats.org/presentationml/2006/main">
  <p:tag name="AS_UNIQUEID" val="39"/>
</p:tagLst>
</file>

<file path=ppt/tags/tag41.xml><?xml version="1.0" encoding="utf-8"?>
<p:tagLst xmlns:p="http://schemas.openxmlformats.org/presentationml/2006/main">
  <p:tag name="AS_UNIQUEID" val="40"/>
</p:tagLst>
</file>

<file path=ppt/tags/tag42.xml><?xml version="1.0" encoding="utf-8"?>
<p:tagLst xmlns:p="http://schemas.openxmlformats.org/presentationml/2006/main">
  <p:tag name="AS_UNIQUEID" val="41"/>
</p:tagLst>
</file>

<file path=ppt/tags/tag43.xml><?xml version="1.0" encoding="utf-8"?>
<p:tagLst xmlns:p="http://schemas.openxmlformats.org/presentationml/2006/main">
  <p:tag name="AS_UNIQUEID" val="42"/>
</p:tagLst>
</file>

<file path=ppt/tags/tag44.xml><?xml version="1.0" encoding="utf-8"?>
<p:tagLst xmlns:p="http://schemas.openxmlformats.org/presentationml/2006/main">
  <p:tag name="AS_UNIQUEID" val="43"/>
</p:tagLst>
</file>

<file path=ppt/tags/tag45.xml><?xml version="1.0" encoding="utf-8"?>
<p:tagLst xmlns:p="http://schemas.openxmlformats.org/presentationml/2006/main">
  <p:tag name="AS_UNIQUEID" val="44"/>
</p:tagLst>
</file>

<file path=ppt/tags/tag46.xml><?xml version="1.0" encoding="utf-8"?>
<p:tagLst xmlns:p="http://schemas.openxmlformats.org/presentationml/2006/main">
  <p:tag name="AS_UNIQUEID" val="45"/>
</p:tagLst>
</file>

<file path=ppt/tags/tag47.xml><?xml version="1.0" encoding="utf-8"?>
<p:tagLst xmlns:p="http://schemas.openxmlformats.org/presentationml/2006/main">
  <p:tag name="AS_UNIQUEID" val="46"/>
</p:tagLst>
</file>

<file path=ppt/tags/tag48.xml><?xml version="1.0" encoding="utf-8"?>
<p:tagLst xmlns:p="http://schemas.openxmlformats.org/presentationml/2006/main">
  <p:tag name="AS_UNIQUEID" val="47"/>
</p:tagLst>
</file>

<file path=ppt/tags/tag49.xml><?xml version="1.0" encoding="utf-8"?>
<p:tagLst xmlns:p="http://schemas.openxmlformats.org/presentationml/2006/main">
  <p:tag name="AS_UNIQUEID" val="48"/>
</p:tagLst>
</file>

<file path=ppt/tags/tag5.xml><?xml version="1.0" encoding="utf-8"?>
<p:tagLst xmlns:p="http://schemas.openxmlformats.org/presentationml/2006/main">
  <p:tag name="AS_UNIQUEID" val="4"/>
</p:tagLst>
</file>

<file path=ppt/tags/tag50.xml><?xml version="1.0" encoding="utf-8"?>
<p:tagLst xmlns:p="http://schemas.openxmlformats.org/presentationml/2006/main">
  <p:tag name="AS_UNIQUEID" val="49"/>
</p:tagLst>
</file>

<file path=ppt/tags/tag51.xml><?xml version="1.0" encoding="utf-8"?>
<p:tagLst xmlns:p="http://schemas.openxmlformats.org/presentationml/2006/main">
  <p:tag name="AS_UNIQUEID" val="50"/>
</p:tagLst>
</file>

<file path=ppt/tags/tag52.xml><?xml version="1.0" encoding="utf-8"?>
<p:tagLst xmlns:p="http://schemas.openxmlformats.org/presentationml/2006/main">
  <p:tag name="AS_UNIQUEID" val="51"/>
</p:tagLst>
</file>

<file path=ppt/tags/tag53.xml><?xml version="1.0" encoding="utf-8"?>
<p:tagLst xmlns:p="http://schemas.openxmlformats.org/presentationml/2006/main">
  <p:tag name="AS_UNIQUEID" val="52"/>
</p:tagLst>
</file>

<file path=ppt/tags/tag54.xml><?xml version="1.0" encoding="utf-8"?>
<p:tagLst xmlns:p="http://schemas.openxmlformats.org/presentationml/2006/main">
  <p:tag name="AS_UNIQUEID" val="53"/>
</p:tagLst>
</file>

<file path=ppt/tags/tag55.xml><?xml version="1.0" encoding="utf-8"?>
<p:tagLst xmlns:p="http://schemas.openxmlformats.org/presentationml/2006/main">
  <p:tag name="AS_UNIQUEID" val="54"/>
</p:tagLst>
</file>

<file path=ppt/tags/tag56.xml><?xml version="1.0" encoding="utf-8"?>
<p:tagLst xmlns:p="http://schemas.openxmlformats.org/presentationml/2006/main">
  <p:tag name="AS_UNIQUEID" val="55"/>
</p:tagLst>
</file>

<file path=ppt/tags/tag57.xml><?xml version="1.0" encoding="utf-8"?>
<p:tagLst xmlns:p="http://schemas.openxmlformats.org/presentationml/2006/main">
  <p:tag name="AS_UNIQUEID" val="56"/>
</p:tagLst>
</file>

<file path=ppt/tags/tag58.xml><?xml version="1.0" encoding="utf-8"?>
<p:tagLst xmlns:p="http://schemas.openxmlformats.org/presentationml/2006/main">
  <p:tag name="AS_UNIQUEID" val="57"/>
</p:tagLst>
</file>

<file path=ppt/tags/tag59.xml><?xml version="1.0" encoding="utf-8"?>
<p:tagLst xmlns:p="http://schemas.openxmlformats.org/presentationml/2006/main">
  <p:tag name="AS_UNIQUEID" val="58"/>
</p:tagLst>
</file>

<file path=ppt/tags/tag6.xml><?xml version="1.0" encoding="utf-8"?>
<p:tagLst xmlns:p="http://schemas.openxmlformats.org/presentationml/2006/main">
  <p:tag name="AS_UNIQUEID" val="5"/>
</p:tagLst>
</file>

<file path=ppt/tags/tag60.xml><?xml version="1.0" encoding="utf-8"?>
<p:tagLst xmlns:p="http://schemas.openxmlformats.org/presentationml/2006/main">
  <p:tag name="AS_UNIQUEID" val="59"/>
</p:tagLst>
</file>

<file path=ppt/tags/tag61.xml><?xml version="1.0" encoding="utf-8"?>
<p:tagLst xmlns:p="http://schemas.openxmlformats.org/presentationml/2006/main">
  <p:tag name="AS_UNIQUEID" val="60"/>
</p:tagLst>
</file>

<file path=ppt/tags/tag62.xml><?xml version="1.0" encoding="utf-8"?>
<p:tagLst xmlns:p="http://schemas.openxmlformats.org/presentationml/2006/main">
  <p:tag name="AS_UNIQUEID" val="61"/>
</p:tagLst>
</file>

<file path=ppt/tags/tag63.xml><?xml version="1.0" encoding="utf-8"?>
<p:tagLst xmlns:p="http://schemas.openxmlformats.org/presentationml/2006/main">
  <p:tag name="AS_UNIQUEID" val="62"/>
</p:tagLst>
</file>

<file path=ppt/tags/tag64.xml><?xml version="1.0" encoding="utf-8"?>
<p:tagLst xmlns:p="http://schemas.openxmlformats.org/presentationml/2006/main">
  <p:tag name="AS_UNIQUEID" val="63"/>
</p:tagLst>
</file>

<file path=ppt/tags/tag65.xml><?xml version="1.0" encoding="utf-8"?>
<p:tagLst xmlns:p="http://schemas.openxmlformats.org/presentationml/2006/main">
  <p:tag name="AS_UNIQUEID" val="64"/>
</p:tagLst>
</file>

<file path=ppt/tags/tag66.xml><?xml version="1.0" encoding="utf-8"?>
<p:tagLst xmlns:p="http://schemas.openxmlformats.org/presentationml/2006/main">
  <p:tag name="AS_UNIQUEID" val="65"/>
</p:tagLst>
</file>

<file path=ppt/tags/tag67.xml><?xml version="1.0" encoding="utf-8"?>
<p:tagLst xmlns:p="http://schemas.openxmlformats.org/presentationml/2006/main">
  <p:tag name="AS_UNIQUEID" val="66"/>
</p:tagLst>
</file>

<file path=ppt/tags/tag68.xml><?xml version="1.0" encoding="utf-8"?>
<p:tagLst xmlns:p="http://schemas.openxmlformats.org/presentationml/2006/main">
  <p:tag name="AS_UNIQUEID" val="67"/>
</p:tagLst>
</file>

<file path=ppt/tags/tag69.xml><?xml version="1.0" encoding="utf-8"?>
<p:tagLst xmlns:p="http://schemas.openxmlformats.org/presentationml/2006/main">
  <p:tag name="AS_UNIQUEID" val="68"/>
</p:tagLst>
</file>

<file path=ppt/tags/tag7.xml><?xml version="1.0" encoding="utf-8"?>
<p:tagLst xmlns:p="http://schemas.openxmlformats.org/presentationml/2006/main">
  <p:tag name="AS_UNIQUEID" val="6"/>
</p:tagLst>
</file>

<file path=ppt/tags/tag70.xml><?xml version="1.0" encoding="utf-8"?>
<p:tagLst xmlns:p="http://schemas.openxmlformats.org/presentationml/2006/main">
  <p:tag name="AS_UNIQUEID" val="69"/>
</p:tagLst>
</file>

<file path=ppt/tags/tag71.xml><?xml version="1.0" encoding="utf-8"?>
<p:tagLst xmlns:p="http://schemas.openxmlformats.org/presentationml/2006/main">
  <p:tag name="AS_UNIQUEID" val="70"/>
</p:tagLst>
</file>

<file path=ppt/tags/tag72.xml><?xml version="1.0" encoding="utf-8"?>
<p:tagLst xmlns:p="http://schemas.openxmlformats.org/presentationml/2006/main">
  <p:tag name="AS_UNIQUEID" val="71"/>
</p:tagLst>
</file>

<file path=ppt/tags/tag73.xml><?xml version="1.0" encoding="utf-8"?>
<p:tagLst xmlns:p="http://schemas.openxmlformats.org/presentationml/2006/main">
  <p:tag name="AS_UNIQUEID" val="72"/>
</p:tagLst>
</file>

<file path=ppt/tags/tag74.xml><?xml version="1.0" encoding="utf-8"?>
<p:tagLst xmlns:p="http://schemas.openxmlformats.org/presentationml/2006/main">
  <p:tag name="AS_UNIQUEID" val="73"/>
</p:tagLst>
</file>

<file path=ppt/tags/tag75.xml><?xml version="1.0" encoding="utf-8"?>
<p:tagLst xmlns:p="http://schemas.openxmlformats.org/presentationml/2006/main">
  <p:tag name="AS_UNIQUEID" val="74"/>
</p:tagLst>
</file>

<file path=ppt/tags/tag76.xml><?xml version="1.0" encoding="utf-8"?>
<p:tagLst xmlns:p="http://schemas.openxmlformats.org/presentationml/2006/main">
  <p:tag name="AS_UNIQUEID" val="75"/>
</p:tagLst>
</file>

<file path=ppt/tags/tag77.xml><?xml version="1.0" encoding="utf-8"?>
<p:tagLst xmlns:p="http://schemas.openxmlformats.org/presentationml/2006/main">
  <p:tag name="AS_UNIQUEID" val="76"/>
</p:tagLst>
</file>

<file path=ppt/tags/tag78.xml><?xml version="1.0" encoding="utf-8"?>
<p:tagLst xmlns:p="http://schemas.openxmlformats.org/presentationml/2006/main">
  <p:tag name="AS_UNIQUEID" val="77"/>
</p:tagLst>
</file>

<file path=ppt/tags/tag79.xml><?xml version="1.0" encoding="utf-8"?>
<p:tagLst xmlns:p="http://schemas.openxmlformats.org/presentationml/2006/main">
  <p:tag name="AS_UNIQUEID" val="78"/>
</p:tagLst>
</file>

<file path=ppt/tags/tag8.xml><?xml version="1.0" encoding="utf-8"?>
<p:tagLst xmlns:p="http://schemas.openxmlformats.org/presentationml/2006/main">
  <p:tag name="AS_UNIQUEID" val="7"/>
</p:tagLst>
</file>

<file path=ppt/tags/tag80.xml><?xml version="1.0" encoding="utf-8"?>
<p:tagLst xmlns:p="http://schemas.openxmlformats.org/presentationml/2006/main">
  <p:tag name="AS_UNIQUEID" val="79"/>
</p:tagLst>
</file>

<file path=ppt/tags/tag81.xml><?xml version="1.0" encoding="utf-8"?>
<p:tagLst xmlns:p="http://schemas.openxmlformats.org/presentationml/2006/main">
  <p:tag name="AS_UNIQUEID" val="80"/>
</p:tagLst>
</file>

<file path=ppt/tags/tag82.xml><?xml version="1.0" encoding="utf-8"?>
<p:tagLst xmlns:p="http://schemas.openxmlformats.org/presentationml/2006/main">
  <p:tag name="AS_UNIQUEID" val="81"/>
</p:tagLst>
</file>

<file path=ppt/tags/tag83.xml><?xml version="1.0" encoding="utf-8"?>
<p:tagLst xmlns:p="http://schemas.openxmlformats.org/presentationml/2006/main">
  <p:tag name="AS_UNIQUEID" val="82"/>
</p:tagLst>
</file>

<file path=ppt/tags/tag84.xml><?xml version="1.0" encoding="utf-8"?>
<p:tagLst xmlns:p="http://schemas.openxmlformats.org/presentationml/2006/main">
  <p:tag name="AS_UNIQUEID" val="83"/>
</p:tagLst>
</file>

<file path=ppt/tags/tag85.xml><?xml version="1.0" encoding="utf-8"?>
<p:tagLst xmlns:p="http://schemas.openxmlformats.org/presentationml/2006/main">
  <p:tag name="AS_UNIQUEID" val="84"/>
</p:tagLst>
</file>

<file path=ppt/tags/tag86.xml><?xml version="1.0" encoding="utf-8"?>
<p:tagLst xmlns:p="http://schemas.openxmlformats.org/presentationml/2006/main">
  <p:tag name="AS_UNIQUEID" val="85"/>
</p:tagLst>
</file>

<file path=ppt/tags/tag87.xml><?xml version="1.0" encoding="utf-8"?>
<p:tagLst xmlns:p="http://schemas.openxmlformats.org/presentationml/2006/main">
  <p:tag name="AS_UNIQUEID" val="86"/>
</p:tagLst>
</file>

<file path=ppt/tags/tag88.xml><?xml version="1.0" encoding="utf-8"?>
<p:tagLst xmlns:p="http://schemas.openxmlformats.org/presentationml/2006/main">
  <p:tag name="AS_UNIQUEID" val="87"/>
</p:tagLst>
</file>

<file path=ppt/tags/tag89.xml><?xml version="1.0" encoding="utf-8"?>
<p:tagLst xmlns:p="http://schemas.openxmlformats.org/presentationml/2006/main">
  <p:tag name="AS_UNIQUEID" val="88"/>
</p:tagLst>
</file>

<file path=ppt/tags/tag9.xml><?xml version="1.0" encoding="utf-8"?>
<p:tagLst xmlns:p="http://schemas.openxmlformats.org/presentationml/2006/main">
  <p:tag name="AS_UNIQUEID" val="8"/>
</p:tagLst>
</file>

<file path=ppt/tags/tag90.xml><?xml version="1.0" encoding="utf-8"?>
<p:tagLst xmlns:p="http://schemas.openxmlformats.org/presentationml/2006/main">
  <p:tag name="AS_UNIQUEID" val="89"/>
</p:tagLst>
</file>

<file path=ppt/tags/tag91.xml><?xml version="1.0" encoding="utf-8"?>
<p:tagLst xmlns:p="http://schemas.openxmlformats.org/presentationml/2006/main">
  <p:tag name="AS_UNIQUEID" val="90"/>
</p:tagLst>
</file>

<file path=ppt/tags/tag92.xml><?xml version="1.0" encoding="utf-8"?>
<p:tagLst xmlns:p="http://schemas.openxmlformats.org/presentationml/2006/main">
  <p:tag name="AS_UNIQUEID" val="91"/>
</p:tagLst>
</file>

<file path=ppt/tags/tag93.xml><?xml version="1.0" encoding="utf-8"?>
<p:tagLst xmlns:p="http://schemas.openxmlformats.org/presentationml/2006/main">
  <p:tag name="AS_UNIQUEID" val="92"/>
</p:tagLst>
</file>

<file path=ppt/tags/tag94.xml><?xml version="1.0" encoding="utf-8"?>
<p:tagLst xmlns:p="http://schemas.openxmlformats.org/presentationml/2006/main">
  <p:tag name="AS_UNIQUEID" val="93"/>
</p:tagLst>
</file>

<file path=ppt/tags/tag95.xml><?xml version="1.0" encoding="utf-8"?>
<p:tagLst xmlns:p="http://schemas.openxmlformats.org/presentationml/2006/main">
  <p:tag name="AS_UNIQUEID" val="94"/>
</p:tagLst>
</file>

<file path=ppt/tags/tag96.xml><?xml version="1.0" encoding="utf-8"?>
<p:tagLst xmlns:p="http://schemas.openxmlformats.org/presentationml/2006/main">
  <p:tag name="AS_UNIQUEID" val="95"/>
</p:tagLst>
</file>

<file path=ppt/tags/tag97.xml><?xml version="1.0" encoding="utf-8"?>
<p:tagLst xmlns:p="http://schemas.openxmlformats.org/presentationml/2006/main">
  <p:tag name="AS_UNIQUEID" val="96"/>
</p:tagLst>
</file>

<file path=ppt/tags/tag98.xml><?xml version="1.0" encoding="utf-8"?>
<p:tagLst xmlns:p="http://schemas.openxmlformats.org/presentationml/2006/main">
  <p:tag name="AS_UNIQUEID" val="97"/>
</p:tagLst>
</file>

<file path=ppt/tags/tag99.xml><?xml version="1.0" encoding="utf-8"?>
<p:tagLst xmlns:p="http://schemas.openxmlformats.org/presentationml/2006/main">
  <p:tag name="AS_UNIQUEID" val="98"/>
</p:tagLst>
</file>

<file path=ppt/theme/theme1.xml><?xml version="1.0" encoding="utf-8"?>
<a:theme xmlns:r="http://schemas.openxmlformats.org/officeDocument/2006/relationships"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276</Paragraphs>
  <Slides>36</Slides>
  <Notes>34</Notes>
  <TotalTime>10290</TotalTime>
  <HiddenSlides>0</HiddenSlides>
  <MMClips>1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baseType="lpstr" size="37">
      <vt:lpstr>Custom Design</vt:lpstr>
      <vt:lpstr>How long is a packet?</vt:lpstr>
      <vt:lpstr>How long is a packet?</vt:lpstr>
      <vt:lpstr>100 Byte packet at 1Gbps</vt:lpstr>
      <vt:lpstr>100 Byte packet at 1Gbps</vt:lpstr>
      <vt:lpstr>100 Byte packet at 1Gbps</vt:lpstr>
      <vt:lpstr>Great Circle Paths</vt:lpstr>
      <vt:lpstr>Bandwidth Delay Product</vt:lpstr>
      <vt:lpstr>UDP</vt:lpstr>
      <vt:lpstr>TCP</vt:lpstr>
      <vt:lpstr>TCP Window</vt:lpstr>
      <vt:lpstr>TCP Autotuning</vt:lpstr>
      <vt:lpstr>Really long paths</vt:lpstr>
      <vt:lpstr>🌙 to 🌎</vt:lpstr>
      <vt:lpstr>Back to Earth</vt:lpstr>
      <vt:lpstr>Wire Length</vt:lpstr>
      <vt:lpstr>VLAN Tag</vt:lpstr>
      <vt:lpstr>Envelopes</vt:lpstr>
      <vt:lpstr>Jumbo Packets</vt:lpstr>
      <vt:lpstr>Wireshark</vt:lpstr>
      <vt:lpstr>Captured Length</vt:lpstr>
      <vt:lpstr>NIC Accelerations</vt:lpstr>
      <vt:lpstr>Pseudo-headers</vt:lpstr>
      <vt:lpstr>Speed?</vt:lpstr>
      <vt:lpstr>Minimum size packets</vt:lpstr>
      <vt:lpstr>1500B packets</vt:lpstr>
      <vt:lpstr>Capture effects</vt:lpstr>
      <vt:lpstr>Provisioning</vt:lpstr>
      <vt:lpstr>Unstoppable Force meets Immovable Barrier</vt:lpstr>
      <vt:lpstr>IPv4 Fragmentation</vt:lpstr>
      <vt:lpstr>IPv6 Fragmentation?</vt:lpstr>
      <vt:lpstr>Connectivity Problem</vt:lpstr>
      <vt:lpstr>Connectivity Problem</vt:lpstr>
      <vt:lpstr>Connectivity Problem</vt:lpstr>
      <vt:lpstr>Connectivity Problem</vt:lpstr>
      <vt:lpstr>Recap</vt:lpstr>
      <vt:lpstr>Thank You!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How to rule the world…</dc:title>
  <dc:creator>Stephen Donnelly</dc:creator>
  <cp:lastModifiedBy>Stephen Donnelly</cp:lastModifiedBy>
  <cp:revision>85</cp:revision>
  <dcterms:modified xsi:type="dcterms:W3CDTF">2023-02-24T17:33:13Z</dcterms:modified>
</cp:coreProperties>
</file>