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5" r:id="rId1"/>
  </p:sldMasterIdLst>
  <p:notesMasterIdLst>
    <p:notesMasterId r:id="rId15"/>
  </p:notesMasterIdLst>
  <p:sldIdLst>
    <p:sldId id="269" r:id="rId2"/>
    <p:sldId id="257" r:id="rId3"/>
    <p:sldId id="258" r:id="rId4"/>
    <p:sldId id="260" r:id="rId5"/>
    <p:sldId id="261" r:id="rId6"/>
    <p:sldId id="262" r:id="rId7"/>
    <p:sldId id="264" r:id="rId8"/>
    <p:sldId id="263" r:id="rId9"/>
    <p:sldId id="265" r:id="rId10"/>
    <p:sldId id="266" r:id="rId11"/>
    <p:sldId id="267" r:id="rId12"/>
    <p:sldId id="268" r:id="rId13"/>
    <p:sldId id="259" r:id="rId14"/>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E09AA0-DD94-4B95-9E92-8FA75A5E3E3E}" v="648" dt="2025-06-18T13:22:57.1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74650" autoAdjust="0"/>
  </p:normalViewPr>
  <p:slideViewPr>
    <p:cSldViewPr snapToGrid="0">
      <p:cViewPr varScale="1">
        <p:scale>
          <a:sx n="48" d="100"/>
          <a:sy n="48" d="100"/>
        </p:scale>
        <p:origin x="36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m DeLamatre" userId="09474efc-e399-4edf-afe7-71ee02cd2c3b" providerId="ADAL" clId="{2B7B93AE-DC0B-48AA-88C2-143FB00DF6FD}"/>
    <pc:docChg chg="undo custSel addSld delSld modSld sldOrd">
      <pc:chgData name="Tim DeLamatre" userId="09474efc-e399-4edf-afe7-71ee02cd2c3b" providerId="ADAL" clId="{2B7B93AE-DC0B-48AA-88C2-143FB00DF6FD}" dt="2025-05-19T20:17:59.148" v="1090" actId="20577"/>
      <pc:docMkLst>
        <pc:docMk/>
      </pc:docMkLst>
      <pc:sldChg chg="modSp mod">
        <pc:chgData name="Tim DeLamatre" userId="09474efc-e399-4edf-afe7-71ee02cd2c3b" providerId="ADAL" clId="{2B7B93AE-DC0B-48AA-88C2-143FB00DF6FD}" dt="2025-05-19T19:01:11.461" v="135" actId="1076"/>
        <pc:sldMkLst>
          <pc:docMk/>
          <pc:sldMk cId="0" sldId="256"/>
        </pc:sldMkLst>
      </pc:sldChg>
      <pc:sldChg chg="addSp delSp modSp add del mod modNotesTx">
        <pc:chgData name="Tim DeLamatre" userId="09474efc-e399-4edf-afe7-71ee02cd2c3b" providerId="ADAL" clId="{2B7B93AE-DC0B-48AA-88C2-143FB00DF6FD}" dt="2025-05-19T19:41:47.913" v="520" actId="20577"/>
        <pc:sldMkLst>
          <pc:docMk/>
          <pc:sldMk cId="0" sldId="257"/>
        </pc:sldMkLst>
        <pc:spChg chg="mod">
          <ac:chgData name="Tim DeLamatre" userId="09474efc-e399-4edf-afe7-71ee02cd2c3b" providerId="ADAL" clId="{2B7B93AE-DC0B-48AA-88C2-143FB00DF6FD}" dt="2025-05-19T19:41:47.913" v="520" actId="20577"/>
          <ac:spMkLst>
            <pc:docMk/>
            <pc:sldMk cId="0" sldId="257"/>
            <ac:spMk id="62" creationId="{00000000-0000-0000-0000-000000000000}"/>
          </ac:spMkLst>
        </pc:spChg>
        <pc:picChg chg="add mod">
          <ac:chgData name="Tim DeLamatre" userId="09474efc-e399-4edf-afe7-71ee02cd2c3b" providerId="ADAL" clId="{2B7B93AE-DC0B-48AA-88C2-143FB00DF6FD}" dt="2025-05-19T19:31:14.691" v="263" actId="1076"/>
          <ac:picMkLst>
            <pc:docMk/>
            <pc:sldMk cId="0" sldId="257"/>
            <ac:picMk id="7" creationId="{44C3D369-2AD2-4C92-3A98-7E0CD8C8C64D}"/>
          </ac:picMkLst>
        </pc:picChg>
      </pc:sldChg>
      <pc:sldChg chg="addSp delSp modSp mod modAnim">
        <pc:chgData name="Tim DeLamatre" userId="09474efc-e399-4edf-afe7-71ee02cd2c3b" providerId="ADAL" clId="{2B7B93AE-DC0B-48AA-88C2-143FB00DF6FD}" dt="2025-05-19T19:34:37.802" v="354" actId="20577"/>
        <pc:sldMkLst>
          <pc:docMk/>
          <pc:sldMk cId="0" sldId="258"/>
        </pc:sldMkLst>
        <pc:spChg chg="add mod">
          <ac:chgData name="Tim DeLamatre" userId="09474efc-e399-4edf-afe7-71ee02cd2c3b" providerId="ADAL" clId="{2B7B93AE-DC0B-48AA-88C2-143FB00DF6FD}" dt="2025-05-19T19:34:37.802" v="354" actId="20577"/>
          <ac:spMkLst>
            <pc:docMk/>
            <pc:sldMk cId="0" sldId="258"/>
            <ac:spMk id="4" creationId="{BB725E8D-00F8-A2A9-9618-BD02DF1444F3}"/>
          </ac:spMkLst>
        </pc:spChg>
        <pc:spChg chg="mod">
          <ac:chgData name="Tim DeLamatre" userId="09474efc-e399-4edf-afe7-71ee02cd2c3b" providerId="ADAL" clId="{2B7B93AE-DC0B-48AA-88C2-143FB00DF6FD}" dt="2025-05-19T19:02:22.743" v="142"/>
          <ac:spMkLst>
            <pc:docMk/>
            <pc:sldMk cId="0" sldId="258"/>
            <ac:spMk id="67" creationId="{00000000-0000-0000-0000-000000000000}"/>
          </ac:spMkLst>
        </pc:spChg>
      </pc:sldChg>
      <pc:sldChg chg="modSp add del mod">
        <pc:chgData name="Tim DeLamatre" userId="09474efc-e399-4edf-afe7-71ee02cd2c3b" providerId="ADAL" clId="{2B7B93AE-DC0B-48AA-88C2-143FB00DF6FD}" dt="2025-05-19T19:00:47.172" v="130" actId="47"/>
        <pc:sldMkLst>
          <pc:docMk/>
          <pc:sldMk cId="344080127" sldId="260"/>
        </pc:sldMkLst>
      </pc:sldChg>
      <pc:sldChg chg="addSp modSp add mod ord modAnim modNotesTx">
        <pc:chgData name="Tim DeLamatre" userId="09474efc-e399-4edf-afe7-71ee02cd2c3b" providerId="ADAL" clId="{2B7B93AE-DC0B-48AA-88C2-143FB00DF6FD}" dt="2025-05-19T19:39:41.232" v="466" actId="20577"/>
        <pc:sldMkLst>
          <pc:docMk/>
          <pc:sldMk cId="3277981038" sldId="260"/>
        </pc:sldMkLst>
        <pc:spChg chg="mod">
          <ac:chgData name="Tim DeLamatre" userId="09474efc-e399-4edf-afe7-71ee02cd2c3b" providerId="ADAL" clId="{2B7B93AE-DC0B-48AA-88C2-143FB00DF6FD}" dt="2025-05-19T19:38:50.830" v="454" actId="14100"/>
          <ac:spMkLst>
            <pc:docMk/>
            <pc:sldMk cId="3277981038" sldId="260"/>
            <ac:spMk id="4" creationId="{37B21937-6C65-BF12-97FB-CF7A0086C719}"/>
          </ac:spMkLst>
        </pc:spChg>
        <pc:spChg chg="mod">
          <ac:chgData name="Tim DeLamatre" userId="09474efc-e399-4edf-afe7-71ee02cd2c3b" providerId="ADAL" clId="{2B7B93AE-DC0B-48AA-88C2-143FB00DF6FD}" dt="2025-05-19T19:38:18.601" v="416" actId="20577"/>
          <ac:spMkLst>
            <pc:docMk/>
            <pc:sldMk cId="3277981038" sldId="260"/>
            <ac:spMk id="67" creationId="{1B7E6F47-72F4-698E-57C5-3E80B7EAAA90}"/>
          </ac:spMkLst>
        </pc:spChg>
        <pc:picChg chg="add mod">
          <ac:chgData name="Tim DeLamatre" userId="09474efc-e399-4edf-afe7-71ee02cd2c3b" providerId="ADAL" clId="{2B7B93AE-DC0B-48AA-88C2-143FB00DF6FD}" dt="2025-05-19T19:38:59.979" v="456" actId="1076"/>
          <ac:picMkLst>
            <pc:docMk/>
            <pc:sldMk cId="3277981038" sldId="260"/>
            <ac:picMk id="2" creationId="{7337D9CE-5B90-49E8-EEDE-5B535B71BB77}"/>
          </ac:picMkLst>
        </pc:picChg>
      </pc:sldChg>
      <pc:sldChg chg="modSp add mod modAnim modNotesTx">
        <pc:chgData name="Tim DeLamatre" userId="09474efc-e399-4edf-afe7-71ee02cd2c3b" providerId="ADAL" clId="{2B7B93AE-DC0B-48AA-88C2-143FB00DF6FD}" dt="2025-05-19T19:47:02.662" v="540" actId="20577"/>
        <pc:sldMkLst>
          <pc:docMk/>
          <pc:sldMk cId="3376868205" sldId="261"/>
        </pc:sldMkLst>
        <pc:spChg chg="mod">
          <ac:chgData name="Tim DeLamatre" userId="09474efc-e399-4edf-afe7-71ee02cd2c3b" providerId="ADAL" clId="{2B7B93AE-DC0B-48AA-88C2-143FB00DF6FD}" dt="2025-05-19T19:45:37.744" v="522" actId="27636"/>
          <ac:spMkLst>
            <pc:docMk/>
            <pc:sldMk cId="3376868205" sldId="261"/>
            <ac:spMk id="4" creationId="{A448F18F-29E8-E63D-4C0F-F9CAE184D503}"/>
          </ac:spMkLst>
        </pc:spChg>
        <pc:spChg chg="mod">
          <ac:chgData name="Tim DeLamatre" userId="09474efc-e399-4edf-afe7-71ee02cd2c3b" providerId="ADAL" clId="{2B7B93AE-DC0B-48AA-88C2-143FB00DF6FD}" dt="2025-05-19T19:45:58.353" v="523"/>
          <ac:spMkLst>
            <pc:docMk/>
            <pc:sldMk cId="3376868205" sldId="261"/>
            <ac:spMk id="67" creationId="{0B028D49-3A29-A880-3387-D77516516C7C}"/>
          </ac:spMkLst>
        </pc:spChg>
      </pc:sldChg>
      <pc:sldChg chg="addSp delSp modSp add mod delAnim modAnim">
        <pc:chgData name="Tim DeLamatre" userId="09474efc-e399-4edf-afe7-71ee02cd2c3b" providerId="ADAL" clId="{2B7B93AE-DC0B-48AA-88C2-143FB00DF6FD}" dt="2025-05-19T19:55:04.315" v="627"/>
        <pc:sldMkLst>
          <pc:docMk/>
          <pc:sldMk cId="1617451849" sldId="262"/>
        </pc:sldMkLst>
        <pc:spChg chg="add mod">
          <ac:chgData name="Tim DeLamatre" userId="09474efc-e399-4edf-afe7-71ee02cd2c3b" providerId="ADAL" clId="{2B7B93AE-DC0B-48AA-88C2-143FB00DF6FD}" dt="2025-05-19T19:50:21.290" v="558" actId="27636"/>
          <ac:spMkLst>
            <pc:docMk/>
            <pc:sldMk cId="1617451849" sldId="262"/>
            <ac:spMk id="2" creationId="{8BFD4099-8A3C-FB75-DB12-4632FB0EFB70}"/>
          </ac:spMkLst>
        </pc:spChg>
        <pc:spChg chg="mod">
          <ac:chgData name="Tim DeLamatre" userId="09474efc-e399-4edf-afe7-71ee02cd2c3b" providerId="ADAL" clId="{2B7B93AE-DC0B-48AA-88C2-143FB00DF6FD}" dt="2025-05-19T19:47:41.664" v="543" actId="14100"/>
          <ac:spMkLst>
            <pc:docMk/>
            <pc:sldMk cId="1617451849" sldId="262"/>
            <ac:spMk id="67" creationId="{FE494C22-8587-5964-9107-54C8F526D9A5}"/>
          </ac:spMkLst>
        </pc:spChg>
      </pc:sldChg>
      <pc:sldChg chg="modSp add mod modAnim modNotesTx">
        <pc:chgData name="Tim DeLamatre" userId="09474efc-e399-4edf-afe7-71ee02cd2c3b" providerId="ADAL" clId="{2B7B93AE-DC0B-48AA-88C2-143FB00DF6FD}" dt="2025-05-19T20:01:47.354" v="787" actId="6549"/>
        <pc:sldMkLst>
          <pc:docMk/>
          <pc:sldMk cId="1635650880" sldId="263"/>
        </pc:sldMkLst>
        <pc:spChg chg="mod">
          <ac:chgData name="Tim DeLamatre" userId="09474efc-e399-4edf-afe7-71ee02cd2c3b" providerId="ADAL" clId="{2B7B93AE-DC0B-48AA-88C2-143FB00DF6FD}" dt="2025-05-19T20:00:35.195" v="778" actId="27636"/>
          <ac:spMkLst>
            <pc:docMk/>
            <pc:sldMk cId="1635650880" sldId="263"/>
            <ac:spMk id="2" creationId="{F726BBD3-4A2D-37EA-3589-9F580253EA67}"/>
          </ac:spMkLst>
        </pc:spChg>
      </pc:sldChg>
      <pc:sldChg chg="addSp delSp modSp add mod ord delAnim modAnim modNotesTx">
        <pc:chgData name="Tim DeLamatre" userId="09474efc-e399-4edf-afe7-71ee02cd2c3b" providerId="ADAL" clId="{2B7B93AE-DC0B-48AA-88C2-143FB00DF6FD}" dt="2025-05-19T20:00:17.014" v="776"/>
        <pc:sldMkLst>
          <pc:docMk/>
          <pc:sldMk cId="3692267712" sldId="264"/>
        </pc:sldMkLst>
        <pc:spChg chg="add mod">
          <ac:chgData name="Tim DeLamatre" userId="09474efc-e399-4edf-afe7-71ee02cd2c3b" providerId="ADAL" clId="{2B7B93AE-DC0B-48AA-88C2-143FB00DF6FD}" dt="2025-05-19T19:58:58.004" v="773" actId="207"/>
          <ac:spMkLst>
            <pc:docMk/>
            <pc:sldMk cId="3692267712" sldId="264"/>
            <ac:spMk id="3" creationId="{B03A30D9-2EFC-E154-ADBC-D33C9A5E25F9}"/>
          </ac:spMkLst>
        </pc:spChg>
        <pc:spChg chg="mod">
          <ac:chgData name="Tim DeLamatre" userId="09474efc-e399-4edf-afe7-71ee02cd2c3b" providerId="ADAL" clId="{2B7B93AE-DC0B-48AA-88C2-143FB00DF6FD}" dt="2025-05-19T19:56:54.002" v="708" actId="20577"/>
          <ac:spMkLst>
            <pc:docMk/>
            <pc:sldMk cId="3692267712" sldId="264"/>
            <ac:spMk id="4" creationId="{D8277B8F-8D06-877D-53B4-63011AC5ABBE}"/>
          </ac:spMkLst>
        </pc:spChg>
        <pc:spChg chg="mod">
          <ac:chgData name="Tim DeLamatre" userId="09474efc-e399-4edf-afe7-71ee02cd2c3b" providerId="ADAL" clId="{2B7B93AE-DC0B-48AA-88C2-143FB00DF6FD}" dt="2025-05-19T19:56:30.079" v="662" actId="14100"/>
          <ac:spMkLst>
            <pc:docMk/>
            <pc:sldMk cId="3692267712" sldId="264"/>
            <ac:spMk id="67" creationId="{92D71DAD-4DAC-C43C-5CE7-EF263EB8B865}"/>
          </ac:spMkLst>
        </pc:spChg>
        <pc:graphicFrameChg chg="add mod">
          <ac:chgData name="Tim DeLamatre" userId="09474efc-e399-4edf-afe7-71ee02cd2c3b" providerId="ADAL" clId="{2B7B93AE-DC0B-48AA-88C2-143FB00DF6FD}" dt="2025-05-19T19:59:03.081" v="775" actId="1076"/>
          <ac:graphicFrameMkLst>
            <pc:docMk/>
            <pc:sldMk cId="3692267712" sldId="264"/>
            <ac:graphicFrameMk id="5" creationId="{F2745AEA-AF81-3A66-21E8-084A22085058}"/>
          </ac:graphicFrameMkLst>
        </pc:graphicFrameChg>
      </pc:sldChg>
      <pc:sldChg chg="modSp add mod modAnim">
        <pc:chgData name="Tim DeLamatre" userId="09474efc-e399-4edf-afe7-71ee02cd2c3b" providerId="ADAL" clId="{2B7B93AE-DC0B-48AA-88C2-143FB00DF6FD}" dt="2025-05-19T20:02:44.789" v="794"/>
        <pc:sldMkLst>
          <pc:docMk/>
          <pc:sldMk cId="2411772302" sldId="265"/>
        </pc:sldMkLst>
        <pc:spChg chg="mod">
          <ac:chgData name="Tim DeLamatre" userId="09474efc-e399-4edf-afe7-71ee02cd2c3b" providerId="ADAL" clId="{2B7B93AE-DC0B-48AA-88C2-143FB00DF6FD}" dt="2025-05-19T20:02:16.414" v="790" actId="27636"/>
          <ac:spMkLst>
            <pc:docMk/>
            <pc:sldMk cId="2411772302" sldId="265"/>
            <ac:spMk id="2" creationId="{2AA7778A-C939-2496-8EEC-63B67FE930A9}"/>
          </ac:spMkLst>
        </pc:spChg>
      </pc:sldChg>
      <pc:sldChg chg="modSp add mod modAnim">
        <pc:chgData name="Tim DeLamatre" userId="09474efc-e399-4edf-afe7-71ee02cd2c3b" providerId="ADAL" clId="{2B7B93AE-DC0B-48AA-88C2-143FB00DF6FD}" dt="2025-05-19T20:04:46.917" v="808"/>
        <pc:sldMkLst>
          <pc:docMk/>
          <pc:sldMk cId="3751923184" sldId="266"/>
        </pc:sldMkLst>
        <pc:spChg chg="mod">
          <ac:chgData name="Tim DeLamatre" userId="09474efc-e399-4edf-afe7-71ee02cd2c3b" providerId="ADAL" clId="{2B7B93AE-DC0B-48AA-88C2-143FB00DF6FD}" dt="2025-05-19T20:04:07.364" v="800" actId="27636"/>
          <ac:spMkLst>
            <pc:docMk/>
            <pc:sldMk cId="3751923184" sldId="266"/>
            <ac:spMk id="2" creationId="{BCECB2C4-B561-6BF9-8A57-59CE9EBA5FA1}"/>
          </ac:spMkLst>
        </pc:spChg>
        <pc:spChg chg="mod">
          <ac:chgData name="Tim DeLamatre" userId="09474efc-e399-4edf-afe7-71ee02cd2c3b" providerId="ADAL" clId="{2B7B93AE-DC0B-48AA-88C2-143FB00DF6FD}" dt="2025-05-19T20:03:54.369" v="798"/>
          <ac:spMkLst>
            <pc:docMk/>
            <pc:sldMk cId="3751923184" sldId="266"/>
            <ac:spMk id="67" creationId="{8272A729-4E27-E654-36F2-AD44918879E3}"/>
          </ac:spMkLst>
        </pc:spChg>
      </pc:sldChg>
      <pc:sldChg chg="modSp add mod modAnim modNotesTx">
        <pc:chgData name="Tim DeLamatre" userId="09474efc-e399-4edf-afe7-71ee02cd2c3b" providerId="ADAL" clId="{2B7B93AE-DC0B-48AA-88C2-143FB00DF6FD}" dt="2025-05-19T20:14:13.396" v="1085" actId="313"/>
        <pc:sldMkLst>
          <pc:docMk/>
          <pc:sldMk cId="3188845164" sldId="267"/>
        </pc:sldMkLst>
        <pc:spChg chg="mod">
          <ac:chgData name="Tim DeLamatre" userId="09474efc-e399-4edf-afe7-71ee02cd2c3b" providerId="ADAL" clId="{2B7B93AE-DC0B-48AA-88C2-143FB00DF6FD}" dt="2025-05-19T20:13:18.601" v="1026" actId="20577"/>
          <ac:spMkLst>
            <pc:docMk/>
            <pc:sldMk cId="3188845164" sldId="267"/>
            <ac:spMk id="2" creationId="{2A57928D-B5F2-69D1-08EE-0574A72D7FD2}"/>
          </ac:spMkLst>
        </pc:spChg>
        <pc:spChg chg="mod">
          <ac:chgData name="Tim DeLamatre" userId="09474efc-e399-4edf-afe7-71ee02cd2c3b" providerId="ADAL" clId="{2B7B93AE-DC0B-48AA-88C2-143FB00DF6FD}" dt="2025-05-19T20:05:10.228" v="809"/>
          <ac:spMkLst>
            <pc:docMk/>
            <pc:sldMk cId="3188845164" sldId="267"/>
            <ac:spMk id="67" creationId="{CA9A4EAE-F762-31F3-058B-EE2B1C9423CB}"/>
          </ac:spMkLst>
        </pc:spChg>
      </pc:sldChg>
      <pc:sldChg chg="modSp add mod modAnim modNotesTx">
        <pc:chgData name="Tim DeLamatre" userId="09474efc-e399-4edf-afe7-71ee02cd2c3b" providerId="ADAL" clId="{2B7B93AE-DC0B-48AA-88C2-143FB00DF6FD}" dt="2025-05-19T20:17:59.148" v="1090" actId="20577"/>
        <pc:sldMkLst>
          <pc:docMk/>
          <pc:sldMk cId="3614913418" sldId="268"/>
        </pc:sldMkLst>
        <pc:spChg chg="mod">
          <ac:chgData name="Tim DeLamatre" userId="09474efc-e399-4edf-afe7-71ee02cd2c3b" providerId="ADAL" clId="{2B7B93AE-DC0B-48AA-88C2-143FB00DF6FD}" dt="2025-05-19T20:17:42.166" v="1087"/>
          <ac:spMkLst>
            <pc:docMk/>
            <pc:sldMk cId="3614913418" sldId="268"/>
            <ac:spMk id="2" creationId="{1A29CC82-5984-230F-D3BF-65004DC5DA04}"/>
          </ac:spMkLst>
        </pc:spChg>
        <pc:spChg chg="mod">
          <ac:chgData name="Tim DeLamatre" userId="09474efc-e399-4edf-afe7-71ee02cd2c3b" providerId="ADAL" clId="{2B7B93AE-DC0B-48AA-88C2-143FB00DF6FD}" dt="2025-05-19T20:17:29.714" v="1086"/>
          <ac:spMkLst>
            <pc:docMk/>
            <pc:sldMk cId="3614913418" sldId="268"/>
            <ac:spMk id="67" creationId="{B8C08D5E-30F6-3885-AE57-1EBAB649FEE4}"/>
          </ac:spMkLst>
        </pc:spChg>
      </pc:sldChg>
      <pc:sldChg chg="add del">
        <pc:chgData name="Tim DeLamatre" userId="09474efc-e399-4edf-afe7-71ee02cd2c3b" providerId="ADAL" clId="{2B7B93AE-DC0B-48AA-88C2-143FB00DF6FD}" dt="2025-05-19T19:01:28.618" v="137"/>
        <pc:sldMkLst>
          <pc:docMk/>
          <pc:sldMk cId="1126723429" sldId="270"/>
        </pc:sldMkLst>
      </pc:sldChg>
      <pc:sldChg chg="add del">
        <pc:chgData name="Tim DeLamatre" userId="09474efc-e399-4edf-afe7-71ee02cd2c3b" providerId="ADAL" clId="{2B7B93AE-DC0B-48AA-88C2-143FB00DF6FD}" dt="2025-05-19T18:59:04.837" v="15"/>
        <pc:sldMkLst>
          <pc:docMk/>
          <pc:sldMk cId="3052478103" sldId="275"/>
        </pc:sldMkLst>
      </pc:sldChg>
      <pc:sldChg chg="add del">
        <pc:chgData name="Tim DeLamatre" userId="09474efc-e399-4edf-afe7-71ee02cd2c3b" providerId="ADAL" clId="{2B7B93AE-DC0B-48AA-88C2-143FB00DF6FD}" dt="2025-05-19T18:59:04.837" v="15"/>
        <pc:sldMkLst>
          <pc:docMk/>
          <pc:sldMk cId="2416937627" sldId="276"/>
        </pc:sldMkLst>
      </pc:sldChg>
      <pc:sldChg chg="modSp add del mod">
        <pc:chgData name="Tim DeLamatre" userId="09474efc-e399-4edf-afe7-71ee02cd2c3b" providerId="ADAL" clId="{2B7B93AE-DC0B-48AA-88C2-143FB00DF6FD}" dt="2025-05-19T18:59:04.837" v="15"/>
        <pc:sldMkLst>
          <pc:docMk/>
          <pc:sldMk cId="23229940" sldId="277"/>
        </pc:sldMkLst>
      </pc:sldChg>
      <pc:sldChg chg="add del">
        <pc:chgData name="Tim DeLamatre" userId="09474efc-e399-4edf-afe7-71ee02cd2c3b" providerId="ADAL" clId="{2B7B93AE-DC0B-48AA-88C2-143FB00DF6FD}" dt="2025-05-19T18:59:04.837" v="15"/>
        <pc:sldMkLst>
          <pc:docMk/>
          <pc:sldMk cId="2576340180" sldId="278"/>
        </pc:sldMkLst>
      </pc:sldChg>
      <pc:sldChg chg="modSp add del mod">
        <pc:chgData name="Tim DeLamatre" userId="09474efc-e399-4edf-afe7-71ee02cd2c3b" providerId="ADAL" clId="{2B7B93AE-DC0B-48AA-88C2-143FB00DF6FD}" dt="2025-05-19T18:59:04.837" v="15"/>
        <pc:sldMkLst>
          <pc:docMk/>
          <pc:sldMk cId="1097050122" sldId="280"/>
        </pc:sldMkLst>
      </pc:sldChg>
      <pc:sldChg chg="modSp add del mod">
        <pc:chgData name="Tim DeLamatre" userId="09474efc-e399-4edf-afe7-71ee02cd2c3b" providerId="ADAL" clId="{2B7B93AE-DC0B-48AA-88C2-143FB00DF6FD}" dt="2025-05-19T18:59:04.837" v="15"/>
        <pc:sldMkLst>
          <pc:docMk/>
          <pc:sldMk cId="4021996212" sldId="281"/>
        </pc:sldMkLst>
      </pc:sldChg>
      <pc:sldChg chg="add del">
        <pc:chgData name="Tim DeLamatre" userId="09474efc-e399-4edf-afe7-71ee02cd2c3b" providerId="ADAL" clId="{2B7B93AE-DC0B-48AA-88C2-143FB00DF6FD}" dt="2025-05-19T18:59:04.837" v="15"/>
        <pc:sldMkLst>
          <pc:docMk/>
          <pc:sldMk cId="2998111448" sldId="282"/>
        </pc:sldMkLst>
      </pc:sldChg>
      <pc:sldChg chg="add del">
        <pc:chgData name="Tim DeLamatre" userId="09474efc-e399-4edf-afe7-71ee02cd2c3b" providerId="ADAL" clId="{2B7B93AE-DC0B-48AA-88C2-143FB00DF6FD}" dt="2025-05-19T18:59:04.837" v="15"/>
        <pc:sldMkLst>
          <pc:docMk/>
          <pc:sldMk cId="1456843038" sldId="283"/>
        </pc:sldMkLst>
      </pc:sldChg>
      <pc:sldChg chg="modSp add del mod">
        <pc:chgData name="Tim DeLamatre" userId="09474efc-e399-4edf-afe7-71ee02cd2c3b" providerId="ADAL" clId="{2B7B93AE-DC0B-48AA-88C2-143FB00DF6FD}" dt="2025-05-19T18:59:04.837" v="15"/>
        <pc:sldMkLst>
          <pc:docMk/>
          <pc:sldMk cId="947963347" sldId="284"/>
        </pc:sldMkLst>
      </pc:sldChg>
      <pc:sldChg chg="add del">
        <pc:chgData name="Tim DeLamatre" userId="09474efc-e399-4edf-afe7-71ee02cd2c3b" providerId="ADAL" clId="{2B7B93AE-DC0B-48AA-88C2-143FB00DF6FD}" dt="2025-05-19T18:59:04.837" v="15"/>
        <pc:sldMkLst>
          <pc:docMk/>
          <pc:sldMk cId="1132500969" sldId="285"/>
        </pc:sldMkLst>
      </pc:sldChg>
      <pc:sldMasterChg chg="addSldLayout delSldLayout">
        <pc:chgData name="Tim DeLamatre" userId="09474efc-e399-4edf-afe7-71ee02cd2c3b" providerId="ADAL" clId="{2B7B93AE-DC0B-48AA-88C2-143FB00DF6FD}" dt="2025-05-19T19:00:47.172" v="130" actId="47"/>
        <pc:sldMasterMkLst>
          <pc:docMk/>
          <pc:sldMasterMk cId="0" sldId="2147483655"/>
        </pc:sldMasterMkLst>
        <pc:sldLayoutChg chg="add del">
          <pc:chgData name="Tim DeLamatre" userId="09474efc-e399-4edf-afe7-71ee02cd2c3b" providerId="ADAL" clId="{2B7B93AE-DC0B-48AA-88C2-143FB00DF6FD}" dt="2025-05-19T18:58:55.555" v="6" actId="47"/>
          <pc:sldLayoutMkLst>
            <pc:docMk/>
            <pc:sldMasterMk cId="0" sldId="2147483655"/>
            <pc:sldLayoutMk cId="0" sldId="2147483649"/>
          </pc:sldLayoutMkLst>
        </pc:sldLayoutChg>
        <pc:sldLayoutChg chg="del">
          <pc:chgData name="Tim DeLamatre" userId="09474efc-e399-4edf-afe7-71ee02cd2c3b" providerId="ADAL" clId="{2B7B93AE-DC0B-48AA-88C2-143FB00DF6FD}" dt="2025-05-19T19:00:47.172" v="130" actId="47"/>
          <pc:sldLayoutMkLst>
            <pc:docMk/>
            <pc:sldMasterMk cId="0" sldId="2147483655"/>
            <pc:sldLayoutMk cId="4132198077" sldId="2147483656"/>
          </pc:sldLayoutMkLst>
        </pc:sldLayoutChg>
      </pc:sldMasterChg>
    </pc:docChg>
  </pc:docChgLst>
  <pc:docChgLst>
    <pc:chgData name="Tim DeLamatre" userId="09474efc-e399-4edf-afe7-71ee02cd2c3b" providerId="ADAL" clId="{07E09AA0-DD94-4B95-9E92-8FA75A5E3E3E}"/>
    <pc:docChg chg="undo custSel addSld delSld modSld">
      <pc:chgData name="Tim DeLamatre" userId="09474efc-e399-4edf-afe7-71ee02cd2c3b" providerId="ADAL" clId="{07E09AA0-DD94-4B95-9E92-8FA75A5E3E3E}" dt="2025-06-18T13:23:04.900" v="5270" actId="14100"/>
      <pc:docMkLst>
        <pc:docMk/>
      </pc:docMkLst>
      <pc:sldChg chg="addSp modSp del mod modAnim">
        <pc:chgData name="Tim DeLamatre" userId="09474efc-e399-4edf-afe7-71ee02cd2c3b" providerId="ADAL" clId="{07E09AA0-DD94-4B95-9E92-8FA75A5E3E3E}" dt="2025-06-18T10:06:26.620" v="5205" actId="47"/>
        <pc:sldMkLst>
          <pc:docMk/>
          <pc:sldMk cId="0" sldId="256"/>
        </pc:sldMkLst>
        <pc:spChg chg="add mod">
          <ac:chgData name="Tim DeLamatre" userId="09474efc-e399-4edf-afe7-71ee02cd2c3b" providerId="ADAL" clId="{07E09AA0-DD94-4B95-9E92-8FA75A5E3E3E}" dt="2025-06-18T10:06:20.458" v="5204" actId="20577"/>
          <ac:spMkLst>
            <pc:docMk/>
            <pc:sldMk cId="0" sldId="256"/>
            <ac:spMk id="2" creationId="{9383B202-84F0-5C65-9637-D89F70CF820E}"/>
          </ac:spMkLst>
        </pc:spChg>
        <pc:spChg chg="add mod">
          <ac:chgData name="Tim DeLamatre" userId="09474efc-e399-4edf-afe7-71ee02cd2c3b" providerId="ADAL" clId="{07E09AA0-DD94-4B95-9E92-8FA75A5E3E3E}" dt="2025-06-18T02:00:55.785" v="4875"/>
          <ac:spMkLst>
            <pc:docMk/>
            <pc:sldMk cId="0" sldId="256"/>
            <ac:spMk id="3" creationId="{C200EDB5-8C05-0DBF-6D14-3F7B508DC061}"/>
          </ac:spMkLst>
        </pc:spChg>
        <pc:spChg chg="add mod">
          <ac:chgData name="Tim DeLamatre" userId="09474efc-e399-4edf-afe7-71ee02cd2c3b" providerId="ADAL" clId="{07E09AA0-DD94-4B95-9E92-8FA75A5E3E3E}" dt="2025-06-18T10:06:00.509" v="5133" actId="1076"/>
          <ac:spMkLst>
            <pc:docMk/>
            <pc:sldMk cId="0" sldId="256"/>
            <ac:spMk id="4" creationId="{7658AAE2-A1E2-D4B7-38C4-E0CEA1C5DA64}"/>
          </ac:spMkLst>
        </pc:spChg>
        <pc:spChg chg="ord">
          <ac:chgData name="Tim DeLamatre" userId="09474efc-e399-4edf-afe7-71ee02cd2c3b" providerId="ADAL" clId="{07E09AA0-DD94-4B95-9E92-8FA75A5E3E3E}" dt="2025-06-18T02:08:43.776" v="5018" actId="167"/>
          <ac:spMkLst>
            <pc:docMk/>
            <pc:sldMk cId="0" sldId="256"/>
            <ac:spMk id="54" creationId="{00000000-0000-0000-0000-000000000000}"/>
          </ac:spMkLst>
        </pc:spChg>
      </pc:sldChg>
      <pc:sldChg chg="modSp mod modNotesTx">
        <pc:chgData name="Tim DeLamatre" userId="09474efc-e399-4edf-afe7-71ee02cd2c3b" providerId="ADAL" clId="{07E09AA0-DD94-4B95-9E92-8FA75A5E3E3E}" dt="2025-06-18T01:56:34.328" v="4721" actId="20577"/>
        <pc:sldMkLst>
          <pc:docMk/>
          <pc:sldMk cId="0" sldId="257"/>
        </pc:sldMkLst>
        <pc:spChg chg="mod">
          <ac:chgData name="Tim DeLamatre" userId="09474efc-e399-4edf-afe7-71ee02cd2c3b" providerId="ADAL" clId="{07E09AA0-DD94-4B95-9E92-8FA75A5E3E3E}" dt="2025-06-18T01:56:34.328" v="4721" actId="20577"/>
          <ac:spMkLst>
            <pc:docMk/>
            <pc:sldMk cId="0" sldId="257"/>
            <ac:spMk id="62" creationId="{00000000-0000-0000-0000-000000000000}"/>
          </ac:spMkLst>
        </pc:spChg>
      </pc:sldChg>
      <pc:sldChg chg="modNotesTx">
        <pc:chgData name="Tim DeLamatre" userId="09474efc-e399-4edf-afe7-71ee02cd2c3b" providerId="ADAL" clId="{07E09AA0-DD94-4B95-9E92-8FA75A5E3E3E}" dt="2025-06-11T14:10:52.491" v="424" actId="20577"/>
        <pc:sldMkLst>
          <pc:docMk/>
          <pc:sldMk cId="0" sldId="258"/>
        </pc:sldMkLst>
      </pc:sldChg>
      <pc:sldChg chg="addSp delSp modSp mod">
        <pc:chgData name="Tim DeLamatre" userId="09474efc-e399-4edf-afe7-71ee02cd2c3b" providerId="ADAL" clId="{07E09AA0-DD94-4B95-9E92-8FA75A5E3E3E}" dt="2025-06-18T13:23:04.900" v="5270" actId="14100"/>
        <pc:sldMkLst>
          <pc:docMk/>
          <pc:sldMk cId="0" sldId="259"/>
        </pc:sldMkLst>
        <pc:picChg chg="add mod">
          <ac:chgData name="Tim DeLamatre" userId="09474efc-e399-4edf-afe7-71ee02cd2c3b" providerId="ADAL" clId="{07E09AA0-DD94-4B95-9E92-8FA75A5E3E3E}" dt="2025-06-11T14:19:16.710" v="773" actId="27614"/>
          <ac:picMkLst>
            <pc:docMk/>
            <pc:sldMk cId="0" sldId="259"/>
            <ac:picMk id="3" creationId="{23C8B063-E374-0BFD-876B-EB99DA3E005B}"/>
          </ac:picMkLst>
        </pc:picChg>
        <pc:picChg chg="add del mod">
          <ac:chgData name="Tim DeLamatre" userId="09474efc-e399-4edf-afe7-71ee02cd2c3b" providerId="ADAL" clId="{07E09AA0-DD94-4B95-9E92-8FA75A5E3E3E}" dt="2025-06-18T13:20:23.613" v="5243" actId="478"/>
          <ac:picMkLst>
            <pc:docMk/>
            <pc:sldMk cId="0" sldId="259"/>
            <ac:picMk id="4" creationId="{8B8C3D80-1BA6-5FFD-DB12-ACE1CE9A3450}"/>
          </ac:picMkLst>
        </pc:picChg>
        <pc:picChg chg="add del mod">
          <ac:chgData name="Tim DeLamatre" userId="09474efc-e399-4edf-afe7-71ee02cd2c3b" providerId="ADAL" clId="{07E09AA0-DD94-4B95-9E92-8FA75A5E3E3E}" dt="2025-06-18T13:20:21.552" v="5242" actId="478"/>
          <ac:picMkLst>
            <pc:docMk/>
            <pc:sldMk cId="0" sldId="259"/>
            <ac:picMk id="6" creationId="{BA9D1738-134B-4ACD-9C13-5A541385055D}"/>
          </ac:picMkLst>
        </pc:picChg>
        <pc:picChg chg="add del mod">
          <ac:chgData name="Tim DeLamatre" userId="09474efc-e399-4edf-afe7-71ee02cd2c3b" providerId="ADAL" clId="{07E09AA0-DD94-4B95-9E92-8FA75A5E3E3E}" dt="2025-06-18T13:20:25.419" v="5244" actId="478"/>
          <ac:picMkLst>
            <pc:docMk/>
            <pc:sldMk cId="0" sldId="259"/>
            <ac:picMk id="8" creationId="{1D22CF27-E468-EB14-BAE2-95E852BC68DC}"/>
          </ac:picMkLst>
        </pc:picChg>
        <pc:picChg chg="add del mod">
          <ac:chgData name="Tim DeLamatre" userId="09474efc-e399-4edf-afe7-71ee02cd2c3b" providerId="ADAL" clId="{07E09AA0-DD94-4B95-9E92-8FA75A5E3E3E}" dt="2025-06-18T13:17:38.853" v="5241" actId="478"/>
          <ac:picMkLst>
            <pc:docMk/>
            <pc:sldMk cId="0" sldId="259"/>
            <ac:picMk id="10" creationId="{DCC94DB6-3A31-F2A2-D25B-A215E28E32C5}"/>
          </ac:picMkLst>
        </pc:picChg>
        <pc:picChg chg="add mod">
          <ac:chgData name="Tim DeLamatre" userId="09474efc-e399-4edf-afe7-71ee02cd2c3b" providerId="ADAL" clId="{07E09AA0-DD94-4B95-9E92-8FA75A5E3E3E}" dt="2025-06-18T13:22:04.568" v="5253" actId="14100"/>
          <ac:picMkLst>
            <pc:docMk/>
            <pc:sldMk cId="0" sldId="259"/>
            <ac:picMk id="12" creationId="{F8C4A041-5E88-A4B4-3FBB-F01A8E4EFF53}"/>
          </ac:picMkLst>
        </pc:picChg>
        <pc:picChg chg="add mod">
          <ac:chgData name="Tim DeLamatre" userId="09474efc-e399-4edf-afe7-71ee02cd2c3b" providerId="ADAL" clId="{07E09AA0-DD94-4B95-9E92-8FA75A5E3E3E}" dt="2025-06-18T13:22:25.514" v="5258" actId="1076"/>
          <ac:picMkLst>
            <pc:docMk/>
            <pc:sldMk cId="0" sldId="259"/>
            <ac:picMk id="14" creationId="{FF014C2F-8FFB-91C2-1E60-83644440AD3F}"/>
          </ac:picMkLst>
        </pc:picChg>
        <pc:picChg chg="add mod">
          <ac:chgData name="Tim DeLamatre" userId="09474efc-e399-4edf-afe7-71ee02cd2c3b" providerId="ADAL" clId="{07E09AA0-DD94-4B95-9E92-8FA75A5E3E3E}" dt="2025-06-18T13:22:46.300" v="5264" actId="14100"/>
          <ac:picMkLst>
            <pc:docMk/>
            <pc:sldMk cId="0" sldId="259"/>
            <ac:picMk id="16" creationId="{30752BEE-CA0F-C070-D928-1A1331A34F3F}"/>
          </ac:picMkLst>
        </pc:picChg>
        <pc:picChg chg="add mod">
          <ac:chgData name="Tim DeLamatre" userId="09474efc-e399-4edf-afe7-71ee02cd2c3b" providerId="ADAL" clId="{07E09AA0-DD94-4B95-9E92-8FA75A5E3E3E}" dt="2025-06-18T13:23:04.900" v="5270" actId="14100"/>
          <ac:picMkLst>
            <pc:docMk/>
            <pc:sldMk cId="0" sldId="259"/>
            <ac:picMk id="18" creationId="{C6CE783D-A26C-54B1-EF38-E75A02C623B0}"/>
          </ac:picMkLst>
        </pc:picChg>
      </pc:sldChg>
      <pc:sldChg chg="modNotesTx">
        <pc:chgData name="Tim DeLamatre" userId="09474efc-e399-4edf-afe7-71ee02cd2c3b" providerId="ADAL" clId="{07E09AA0-DD94-4B95-9E92-8FA75A5E3E3E}" dt="2025-06-17T13:18:22.183" v="1390" actId="20577"/>
        <pc:sldMkLst>
          <pc:docMk/>
          <pc:sldMk cId="3277981038" sldId="260"/>
        </pc:sldMkLst>
      </pc:sldChg>
      <pc:sldChg chg="modNotesTx">
        <pc:chgData name="Tim DeLamatre" userId="09474efc-e399-4edf-afe7-71ee02cd2c3b" providerId="ADAL" clId="{07E09AA0-DD94-4B95-9E92-8FA75A5E3E3E}" dt="2025-06-17T13:19:11.724" v="1420" actId="20577"/>
        <pc:sldMkLst>
          <pc:docMk/>
          <pc:sldMk cId="3376868205" sldId="261"/>
        </pc:sldMkLst>
      </pc:sldChg>
      <pc:sldChg chg="modSp mod modAnim modNotesTx">
        <pc:chgData name="Tim DeLamatre" userId="09474efc-e399-4edf-afe7-71ee02cd2c3b" providerId="ADAL" clId="{07E09AA0-DD94-4B95-9E92-8FA75A5E3E3E}" dt="2025-06-18T02:15:31.943" v="5058" actId="20577"/>
        <pc:sldMkLst>
          <pc:docMk/>
          <pc:sldMk cId="1617451849" sldId="262"/>
        </pc:sldMkLst>
        <pc:spChg chg="mod">
          <ac:chgData name="Tim DeLamatre" userId="09474efc-e399-4edf-afe7-71ee02cd2c3b" providerId="ADAL" clId="{07E09AA0-DD94-4B95-9E92-8FA75A5E3E3E}" dt="2025-06-18T02:15:31.943" v="5058" actId="20577"/>
          <ac:spMkLst>
            <pc:docMk/>
            <pc:sldMk cId="1617451849" sldId="262"/>
            <ac:spMk id="2" creationId="{8BFD4099-8A3C-FB75-DB12-4632FB0EFB70}"/>
          </ac:spMkLst>
        </pc:spChg>
      </pc:sldChg>
      <pc:sldChg chg="modSp">
        <pc:chgData name="Tim DeLamatre" userId="09474efc-e399-4edf-afe7-71ee02cd2c3b" providerId="ADAL" clId="{07E09AA0-DD94-4B95-9E92-8FA75A5E3E3E}" dt="2025-06-11T14:11:35.966" v="437" actId="20577"/>
        <pc:sldMkLst>
          <pc:docMk/>
          <pc:sldMk cId="1635650880" sldId="263"/>
        </pc:sldMkLst>
        <pc:spChg chg="mod">
          <ac:chgData name="Tim DeLamatre" userId="09474efc-e399-4edf-afe7-71ee02cd2c3b" providerId="ADAL" clId="{07E09AA0-DD94-4B95-9E92-8FA75A5E3E3E}" dt="2025-06-11T14:11:35.966" v="437" actId="20577"/>
          <ac:spMkLst>
            <pc:docMk/>
            <pc:sldMk cId="1635650880" sldId="263"/>
            <ac:spMk id="2" creationId="{F726BBD3-4A2D-37EA-3589-9F580253EA67}"/>
          </ac:spMkLst>
        </pc:spChg>
      </pc:sldChg>
      <pc:sldChg chg="modNotesTx">
        <pc:chgData name="Tim DeLamatre" userId="09474efc-e399-4edf-afe7-71ee02cd2c3b" providerId="ADAL" clId="{07E09AA0-DD94-4B95-9E92-8FA75A5E3E3E}" dt="2025-06-17T13:35:13.803" v="2505" actId="20577"/>
        <pc:sldMkLst>
          <pc:docMk/>
          <pc:sldMk cId="3692267712" sldId="264"/>
        </pc:sldMkLst>
      </pc:sldChg>
      <pc:sldChg chg="modSp modNotesTx">
        <pc:chgData name="Tim DeLamatre" userId="09474efc-e399-4edf-afe7-71ee02cd2c3b" providerId="ADAL" clId="{07E09AA0-DD94-4B95-9E92-8FA75A5E3E3E}" dt="2025-06-18T02:17:02.782" v="5130" actId="20577"/>
        <pc:sldMkLst>
          <pc:docMk/>
          <pc:sldMk cId="2411772302" sldId="265"/>
        </pc:sldMkLst>
        <pc:spChg chg="mod">
          <ac:chgData name="Tim DeLamatre" userId="09474efc-e399-4edf-afe7-71ee02cd2c3b" providerId="ADAL" clId="{07E09AA0-DD94-4B95-9E92-8FA75A5E3E3E}" dt="2025-06-18T02:17:02.782" v="5130" actId="20577"/>
          <ac:spMkLst>
            <pc:docMk/>
            <pc:sldMk cId="2411772302" sldId="265"/>
            <ac:spMk id="2" creationId="{2AA7778A-C939-2496-8EEC-63B67FE930A9}"/>
          </ac:spMkLst>
        </pc:spChg>
      </pc:sldChg>
      <pc:sldChg chg="modSp mod modAnim modNotesTx">
        <pc:chgData name="Tim DeLamatre" userId="09474efc-e399-4edf-afe7-71ee02cd2c3b" providerId="ADAL" clId="{07E09AA0-DD94-4B95-9E92-8FA75A5E3E3E}" dt="2025-06-18T02:18:33.383" v="5132"/>
        <pc:sldMkLst>
          <pc:docMk/>
          <pc:sldMk cId="3751923184" sldId="266"/>
        </pc:sldMkLst>
        <pc:spChg chg="mod">
          <ac:chgData name="Tim DeLamatre" userId="09474efc-e399-4edf-afe7-71ee02cd2c3b" providerId="ADAL" clId="{07E09AA0-DD94-4B95-9E92-8FA75A5E3E3E}" dt="2025-06-17T13:15:55.093" v="1213" actId="20577"/>
          <ac:spMkLst>
            <pc:docMk/>
            <pc:sldMk cId="3751923184" sldId="266"/>
            <ac:spMk id="2" creationId="{BCECB2C4-B561-6BF9-8A57-59CE9EBA5FA1}"/>
          </ac:spMkLst>
        </pc:spChg>
      </pc:sldChg>
      <pc:sldChg chg="delSp add mod delAnim modAnim">
        <pc:chgData name="Tim DeLamatre" userId="09474efc-e399-4edf-afe7-71ee02cd2c3b" providerId="ADAL" clId="{07E09AA0-DD94-4B95-9E92-8FA75A5E3E3E}" dt="2025-06-18T02:12:13.601" v="5033"/>
        <pc:sldMkLst>
          <pc:docMk/>
          <pc:sldMk cId="4073595642" sldId="269"/>
        </pc:sldMkLst>
        <pc:spChg chg="del">
          <ac:chgData name="Tim DeLamatre" userId="09474efc-e399-4edf-afe7-71ee02cd2c3b" providerId="ADAL" clId="{07E09AA0-DD94-4B95-9E92-8FA75A5E3E3E}" dt="2025-06-18T02:11:43.294" v="5032" actId="478"/>
          <ac:spMkLst>
            <pc:docMk/>
            <pc:sldMk cId="4073595642" sldId="269"/>
            <ac:spMk id="2" creationId="{464AA897-8615-6CE1-38EF-0D6719E04E12}"/>
          </ac:spMkLst>
        </pc:spChg>
        <pc:spChg chg="del">
          <ac:chgData name="Tim DeLamatre" userId="09474efc-e399-4edf-afe7-71ee02cd2c3b" providerId="ADAL" clId="{07E09AA0-DD94-4B95-9E92-8FA75A5E3E3E}" dt="2025-06-18T02:11:41.936" v="5031" actId="478"/>
          <ac:spMkLst>
            <pc:docMk/>
            <pc:sldMk cId="4073595642" sldId="269"/>
            <ac:spMk id="4" creationId="{A27233F5-74A1-199D-D418-AE9516030B16}"/>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Percentage</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D2A0-46EC-B60A-A58EDDBEFC9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D2A0-46EC-B60A-A58EDDBEFC99}"/>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D2A0-46EC-B60A-A58EDDBEFC99}"/>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D2A0-46EC-B60A-A58EDDBEFC99}"/>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D2A0-46EC-B60A-A58EDDBEFC99}"/>
              </c:ext>
            </c:extLst>
          </c:dPt>
          <c:dLbls>
            <c:dLbl>
              <c:idx val="0"/>
              <c:tx>
                <c:rich>
                  <a:bodyPr/>
                  <a:lstStyle/>
                  <a:p>
                    <a:fld id="{98A0C702-4E5B-4D3A-AE0A-445AF8847BBF}"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D2A0-46EC-B60A-A58EDDBEFC99}"/>
                </c:ext>
              </c:extLst>
            </c:dLbl>
            <c:dLbl>
              <c:idx val="1"/>
              <c:tx>
                <c:rich>
                  <a:bodyPr/>
                  <a:lstStyle/>
                  <a:p>
                    <a:fld id="{465E2586-A9DB-4C32-8C4B-B3D471FD6E26}"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D2A0-46EC-B60A-A58EDDBEFC99}"/>
                </c:ext>
              </c:extLst>
            </c:dLbl>
            <c:dLbl>
              <c:idx val="2"/>
              <c:layout>
                <c:manualLayout>
                  <c:x val="-4.1710407549395664E-4"/>
                  <c:y val="-0.14793650793650795"/>
                </c:manualLayout>
              </c:layout>
              <c:tx>
                <c:rich>
                  <a:bodyPr/>
                  <a:lstStyle/>
                  <a:p>
                    <a:fld id="{950C9183-8052-4749-A9D5-F4C15E41D71B}"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5-D2A0-46EC-B60A-A58EDDBEFC99}"/>
                </c:ext>
              </c:extLst>
            </c:dLbl>
            <c:dLbl>
              <c:idx val="3"/>
              <c:tx>
                <c:rich>
                  <a:bodyPr/>
                  <a:lstStyle/>
                  <a:p>
                    <a:fld id="{9819A3F9-DED9-42C8-B613-488E8B9FC6AB}"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7-D2A0-46EC-B60A-A58EDDBEFC99}"/>
                </c:ext>
              </c:extLst>
            </c:dLbl>
            <c:dLbl>
              <c:idx val="4"/>
              <c:tx>
                <c:rich>
                  <a:bodyPr/>
                  <a:lstStyle/>
                  <a:p>
                    <a:fld id="{F4C1F0C7-F0FF-4040-8B5B-35D3389FC480}"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9-D2A0-46EC-B60A-A58EDDBEFC99}"/>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2"/>
                    </a:solidFill>
                    <a:latin typeface="+mn-lt"/>
                    <a:ea typeface="+mn-ea"/>
                    <a:cs typeface="+mn-cs"/>
                  </a:defRPr>
                </a:pPr>
                <a:endParaRPr lang="en-US"/>
              </a:p>
            </c:txPr>
            <c:showLegendKey val="0"/>
            <c:showVal val="0"/>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showDataLabelsRange val="1"/>
              </c:ext>
            </c:extLst>
          </c:dLbls>
          <c:cat>
            <c:strRef>
              <c:f>Sheet1!$A$2:$A$6</c:f>
              <c:strCache>
                <c:ptCount val="5"/>
                <c:pt idx="0">
                  <c:v>Fact-based Analysis</c:v>
                </c:pt>
                <c:pt idx="1">
                  <c:v>Impartiality</c:v>
                </c:pt>
                <c:pt idx="2">
                  <c:v>Admit to being wrong</c:v>
                </c:pt>
                <c:pt idx="3">
                  <c:v>Speak up</c:v>
                </c:pt>
                <c:pt idx="4">
                  <c:v>Teach others</c:v>
                </c:pt>
              </c:strCache>
            </c:strRef>
          </c:cat>
          <c:val>
            <c:numRef>
              <c:f>Sheet1!$B$2:$B$6</c:f>
              <c:numCache>
                <c:formatCode>General</c:formatCode>
                <c:ptCount val="5"/>
                <c:pt idx="0">
                  <c:v>20</c:v>
                </c:pt>
                <c:pt idx="1">
                  <c:v>20</c:v>
                </c:pt>
                <c:pt idx="2">
                  <c:v>20</c:v>
                </c:pt>
                <c:pt idx="3">
                  <c:v>20</c:v>
                </c:pt>
                <c:pt idx="4">
                  <c:v>20</c:v>
                </c:pt>
              </c:numCache>
            </c:numRef>
          </c:val>
          <c:extLst>
            <c:ext xmlns:c15="http://schemas.microsoft.com/office/drawing/2012/chart" uri="{02D57815-91ED-43cb-92C2-25804820EDAC}">
              <c15:datalabelsRange>
                <c15:f>Sheet1!$A$2:$A$6</c15:f>
                <c15:dlblRangeCache>
                  <c:ptCount val="5"/>
                  <c:pt idx="0">
                    <c:v>Fact-based Analysis</c:v>
                  </c:pt>
                  <c:pt idx="1">
                    <c:v>Impartiality</c:v>
                  </c:pt>
                  <c:pt idx="2">
                    <c:v>Admit to being wrong</c:v>
                  </c:pt>
                  <c:pt idx="3">
                    <c:v>Speak up</c:v>
                  </c:pt>
                  <c:pt idx="4">
                    <c:v>Teach others</c:v>
                  </c:pt>
                </c15:dlblRangeCache>
              </c15:datalabelsRange>
            </c:ext>
            <c:ext xmlns:c16="http://schemas.microsoft.com/office/drawing/2014/chart" uri="{C3380CC4-5D6E-409C-BE32-E72D297353CC}">
              <c16:uniqueId val="{0000000A-D2A0-46EC-B60A-A58EDDBEFC99}"/>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de-DE"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a:extLst>
            <a:ext uri="{FF2B5EF4-FFF2-40B4-BE49-F238E27FC236}">
              <a16:creationId xmlns:a16="http://schemas.microsoft.com/office/drawing/2014/main" id="{4CF97154-061F-4A11-4B5C-BC77B878ADBE}"/>
            </a:ext>
          </a:extLst>
        </p:cNvPr>
        <p:cNvGrpSpPr/>
        <p:nvPr/>
      </p:nvGrpSpPr>
      <p:grpSpPr>
        <a:xfrm>
          <a:off x="0" y="0"/>
          <a:ext cx="0" cy="0"/>
          <a:chOff x="0" y="0"/>
          <a:chExt cx="0" cy="0"/>
        </a:xfrm>
      </p:grpSpPr>
      <p:sp>
        <p:nvSpPr>
          <p:cNvPr id="50" name="Google Shape;50;g305f457b98c_2_136:notes">
            <a:extLst>
              <a:ext uri="{FF2B5EF4-FFF2-40B4-BE49-F238E27FC236}">
                <a16:creationId xmlns:a16="http://schemas.microsoft.com/office/drawing/2014/main" id="{BEFF7C53-67CE-432A-FA8A-F402EA0006FA}"/>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 name="Google Shape;51;g305f457b98c_2_136:notes">
            <a:extLst>
              <a:ext uri="{FF2B5EF4-FFF2-40B4-BE49-F238E27FC236}">
                <a16:creationId xmlns:a16="http://schemas.microsoft.com/office/drawing/2014/main" id="{1F469E07-5CB5-449B-009E-68C87E240E1A}"/>
              </a:ext>
            </a:extLst>
          </p:cNvPr>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52" name="Google Shape;52;g305f457b98c_2_136:notes">
            <a:extLst>
              <a:ext uri="{FF2B5EF4-FFF2-40B4-BE49-F238E27FC236}">
                <a16:creationId xmlns:a16="http://schemas.microsoft.com/office/drawing/2014/main" id="{B3CD477C-71E9-B6C9-7048-8C16C53B12A9}"/>
              </a:ext>
            </a:extLst>
          </p:cNvPr>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de-DE"/>
              <a:t>1</a:t>
            </a:fld>
            <a:endParaRPr/>
          </a:p>
        </p:txBody>
      </p:sp>
    </p:spTree>
    <p:extLst>
      <p:ext uri="{BB962C8B-B14F-4D97-AF65-F5344CB8AC3E}">
        <p14:creationId xmlns:p14="http://schemas.microsoft.com/office/powerpoint/2010/main" val="3835722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a:extLst>
            <a:ext uri="{FF2B5EF4-FFF2-40B4-BE49-F238E27FC236}">
              <a16:creationId xmlns:a16="http://schemas.microsoft.com/office/drawing/2014/main" id="{57AC33D6-E060-D1A3-D601-643C7C914371}"/>
            </a:ext>
          </a:extLst>
        </p:cNvPr>
        <p:cNvGrpSpPr/>
        <p:nvPr/>
      </p:nvGrpSpPr>
      <p:grpSpPr>
        <a:xfrm>
          <a:off x="0" y="0"/>
          <a:ext cx="0" cy="0"/>
          <a:chOff x="0" y="0"/>
          <a:chExt cx="0" cy="0"/>
        </a:xfrm>
      </p:grpSpPr>
      <p:sp>
        <p:nvSpPr>
          <p:cNvPr id="64" name="Google Shape;64;p3:notes">
            <a:extLst>
              <a:ext uri="{FF2B5EF4-FFF2-40B4-BE49-F238E27FC236}">
                <a16:creationId xmlns:a16="http://schemas.microsoft.com/office/drawing/2014/main" id="{1F445DE4-4E75-F67B-8D81-4CED194F7A66}"/>
              </a:ext>
            </a:extLst>
          </p:cNvPr>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The point of Performance Engineering and Analysis is to solve problems – reactively when things are broken, but also capacity analysis, application performance optimization and others.  If you can’t communicate your results clearly, your value is diminished.  AND IT SHOULDN’T BE!</a:t>
            </a:r>
          </a:p>
          <a:p>
            <a:pPr marL="0" lvl="0" indent="0" algn="l" rtl="0">
              <a:spcBef>
                <a:spcPts val="0"/>
              </a:spcBef>
              <a:spcAft>
                <a:spcPts val="0"/>
              </a:spcAft>
              <a:buNone/>
            </a:pPr>
            <a:r>
              <a:rPr lang="en-US" dirty="0"/>
              <a:t>But communication has to be practiced.  When you put together results, practice using </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Be assertive – when you see something, say something.  I’m an IT oddity in that I am more extroverted than your average engineer so I tend to speak out a lot, but everyone on my team shares the trait of speaking up when they see issues, even if it’s not the problem they were asked to solve.  Other teams now call us in just to look at their applications and see if we see any issues, even when they haven’t identified anything specific because they trust us to look broadly.</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Reach beyond your assignment:  In any organization, but especially in a big one, it’s easy to focus only on your area.  This limits your impact and will limit your career.  Push the envelope in both tools that you use and areas that you investigate.</a:t>
            </a:r>
          </a:p>
          <a:p>
            <a:pPr marL="0" lvl="0" indent="0" algn="l" rtl="0">
              <a:spcBef>
                <a:spcPts val="0"/>
              </a:spcBef>
              <a:spcAft>
                <a:spcPts val="0"/>
              </a:spcAft>
              <a:buNone/>
            </a:pPr>
            <a:endParaRPr lang="en-US" dirty="0"/>
          </a:p>
        </p:txBody>
      </p:sp>
      <p:sp>
        <p:nvSpPr>
          <p:cNvPr id="65" name="Google Shape;65;p3:notes">
            <a:extLst>
              <a:ext uri="{FF2B5EF4-FFF2-40B4-BE49-F238E27FC236}">
                <a16:creationId xmlns:a16="http://schemas.microsoft.com/office/drawing/2014/main" id="{1DC180F2-8B75-8255-F3AF-152E54F82530}"/>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15548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a:extLst>
            <a:ext uri="{FF2B5EF4-FFF2-40B4-BE49-F238E27FC236}">
              <a16:creationId xmlns:a16="http://schemas.microsoft.com/office/drawing/2014/main" id="{F9536D2B-A135-1CFE-B32C-4354A01B4B43}"/>
            </a:ext>
          </a:extLst>
        </p:cNvPr>
        <p:cNvGrpSpPr/>
        <p:nvPr/>
      </p:nvGrpSpPr>
      <p:grpSpPr>
        <a:xfrm>
          <a:off x="0" y="0"/>
          <a:ext cx="0" cy="0"/>
          <a:chOff x="0" y="0"/>
          <a:chExt cx="0" cy="0"/>
        </a:xfrm>
      </p:grpSpPr>
      <p:sp>
        <p:nvSpPr>
          <p:cNvPr id="64" name="Google Shape;64;p3:notes">
            <a:extLst>
              <a:ext uri="{FF2B5EF4-FFF2-40B4-BE49-F238E27FC236}">
                <a16:creationId xmlns:a16="http://schemas.microsoft.com/office/drawing/2014/main" id="{93E898D4-CBF2-9DBC-DECB-B3C19054B937}"/>
              </a:ext>
            </a:extLst>
          </p:cNvPr>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Relationship-building:  Ben Franklin Effect “</a:t>
            </a:r>
            <a:r>
              <a:rPr lang="en-US" b="0" i="0" dirty="0">
                <a:solidFill>
                  <a:srgbClr val="202122"/>
                </a:solidFill>
                <a:effectLst/>
                <a:latin typeface="Arial" panose="020B0604020202020204" pitchFamily="34" charset="0"/>
              </a:rPr>
              <a:t>He that has once done you a kindness will be more ready to do you another, than he whom you yourself have obliged”</a:t>
            </a:r>
            <a:endParaRPr dirty="0"/>
          </a:p>
        </p:txBody>
      </p:sp>
      <p:sp>
        <p:nvSpPr>
          <p:cNvPr id="65" name="Google Shape;65;p3:notes">
            <a:extLst>
              <a:ext uri="{FF2B5EF4-FFF2-40B4-BE49-F238E27FC236}">
                <a16:creationId xmlns:a16="http://schemas.microsoft.com/office/drawing/2014/main" id="{E442B9C3-FA24-5FFA-6D82-82BE4034FAE4}"/>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504577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a:extLst>
            <a:ext uri="{FF2B5EF4-FFF2-40B4-BE49-F238E27FC236}">
              <a16:creationId xmlns:a16="http://schemas.microsoft.com/office/drawing/2014/main" id="{2B8B6FD4-3C09-6660-D65D-D0D2B1A47C03}"/>
            </a:ext>
          </a:extLst>
        </p:cNvPr>
        <p:cNvGrpSpPr/>
        <p:nvPr/>
      </p:nvGrpSpPr>
      <p:grpSpPr>
        <a:xfrm>
          <a:off x="0" y="0"/>
          <a:ext cx="0" cy="0"/>
          <a:chOff x="0" y="0"/>
          <a:chExt cx="0" cy="0"/>
        </a:xfrm>
      </p:grpSpPr>
      <p:sp>
        <p:nvSpPr>
          <p:cNvPr id="64" name="Google Shape;64;p3:notes">
            <a:extLst>
              <a:ext uri="{FF2B5EF4-FFF2-40B4-BE49-F238E27FC236}">
                <a16:creationId xmlns:a16="http://schemas.microsoft.com/office/drawing/2014/main" id="{3F22D36C-F4EC-8C27-1176-B276A72321C0}"/>
              </a:ext>
            </a:extLst>
          </p:cNvPr>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lvl="1"/>
            <a:r>
              <a:rPr lang="en-US" sz="1200" dirty="0"/>
              <a:t>Stand firm on the facts: Your interpretation doesn’t have to be right every time, but you always need to build your analysis from facts.</a:t>
            </a:r>
          </a:p>
          <a:p>
            <a:pPr lvl="1"/>
            <a:r>
              <a:rPr lang="en-US" sz="1200" dirty="0"/>
              <a:t>Don’t defend your silo (without proof): Your reputation will be built on the trust people have in you to tell even the hard stories.</a:t>
            </a:r>
          </a:p>
          <a:p>
            <a:pPr lvl="1"/>
            <a:r>
              <a:rPr lang="en-US" sz="1200" dirty="0"/>
              <a:t>Communicate clearly: PRACTICE </a:t>
            </a:r>
            <a:r>
              <a:rPr lang="en-US" sz="1200" dirty="0" err="1"/>
              <a:t>PRACTICE</a:t>
            </a:r>
            <a:r>
              <a:rPr lang="en-US" sz="1200" dirty="0"/>
              <a:t> </a:t>
            </a:r>
            <a:r>
              <a:rPr lang="en-US" sz="1200" dirty="0" err="1"/>
              <a:t>PRACTICE</a:t>
            </a:r>
            <a:r>
              <a:rPr lang="en-US" sz="1200" dirty="0"/>
              <a:t>.  Develop the ability to be the universal translator between technical and non-technical teams.</a:t>
            </a:r>
          </a:p>
          <a:p>
            <a:pPr lvl="1"/>
            <a:r>
              <a:rPr lang="en-US" sz="1200" dirty="0"/>
              <a:t>Be the center for innovative thinking:  By helping solve difficult problems, you’ll help your organization more and become a trusted source for other innovative ideas.</a:t>
            </a:r>
          </a:p>
          <a:p>
            <a:pPr lvl="1"/>
            <a:r>
              <a:rPr lang="en-US" sz="1200" dirty="0"/>
              <a:t>As you grow, hire great people:  I may have been the one who started our DPE practice, but this team has maintained and grown that reputation.</a:t>
            </a:r>
          </a:p>
          <a:p>
            <a:pPr marL="0" lvl="0" indent="0" algn="l" rtl="0">
              <a:spcBef>
                <a:spcPts val="0"/>
              </a:spcBef>
              <a:spcAft>
                <a:spcPts val="0"/>
              </a:spcAft>
              <a:buNone/>
            </a:pPr>
            <a:endParaRPr dirty="0"/>
          </a:p>
        </p:txBody>
      </p:sp>
      <p:sp>
        <p:nvSpPr>
          <p:cNvPr id="65" name="Google Shape;65;p3:notes">
            <a:extLst>
              <a:ext uri="{FF2B5EF4-FFF2-40B4-BE49-F238E27FC236}">
                <a16:creationId xmlns:a16="http://schemas.microsoft.com/office/drawing/2014/main" id="{9D036D8E-22E7-1946-53E0-8FC58F53F0B1}"/>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716274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3074a2c21b7_0_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3074a2c21b7_0_7: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2" name="Google Shape;72;g3074a2c21b7_0_7: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de-DE"/>
              <a:t>13</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Wrote optimization routines in FORTRAN for air inlet controllers on F-15.  Yikes!</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Worked mostly in large enterprises so I know that environment well, but I think what we’re talking about today will apply across smaller organizations as well.</a:t>
            </a:r>
          </a:p>
          <a:p>
            <a:pPr marL="0" lvl="0" indent="0" algn="l" rtl="0">
              <a:spcBef>
                <a:spcPts val="0"/>
              </a:spcBef>
              <a:spcAft>
                <a:spcPts val="0"/>
              </a:spcAft>
              <a:buNone/>
            </a:pPr>
            <a:endParaRPr dirty="0"/>
          </a:p>
        </p:txBody>
      </p:sp>
      <p:sp>
        <p:nvSpPr>
          <p:cNvPr id="58" name="Google Shape;58;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I want this session to be interactive.  As I said – this is one team’s experience.  What I’m hoping is that we can all contribute and provide ideas to help each other.</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How many of you are the only one in your org that really digs into packets?</a:t>
            </a:r>
          </a:p>
          <a:p>
            <a:pPr marL="0" lvl="0" indent="0" algn="l" rtl="0">
              <a:spcBef>
                <a:spcPts val="0"/>
              </a:spcBef>
              <a:spcAft>
                <a:spcPts val="0"/>
              </a:spcAft>
              <a:buNone/>
            </a:pPr>
            <a:r>
              <a:rPr lang="en-US" dirty="0"/>
              <a:t>How many of you are wondering what else you should be doing beyond packet analysis?</a:t>
            </a:r>
            <a:endParaRPr dirty="0"/>
          </a:p>
        </p:txBody>
      </p:sp>
      <p:sp>
        <p:nvSpPr>
          <p:cNvPr id="65" name="Google Shape;65;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a:extLst>
            <a:ext uri="{FF2B5EF4-FFF2-40B4-BE49-F238E27FC236}">
              <a16:creationId xmlns:a16="http://schemas.microsoft.com/office/drawing/2014/main" id="{14442555-7D01-0A48-6CDA-3BC5FD3BC525}"/>
            </a:ext>
          </a:extLst>
        </p:cNvPr>
        <p:cNvGrpSpPr/>
        <p:nvPr/>
      </p:nvGrpSpPr>
      <p:grpSpPr>
        <a:xfrm>
          <a:off x="0" y="0"/>
          <a:ext cx="0" cy="0"/>
          <a:chOff x="0" y="0"/>
          <a:chExt cx="0" cy="0"/>
        </a:xfrm>
      </p:grpSpPr>
      <p:sp>
        <p:nvSpPr>
          <p:cNvPr id="64" name="Google Shape;64;p3:notes">
            <a:extLst>
              <a:ext uri="{FF2B5EF4-FFF2-40B4-BE49-F238E27FC236}">
                <a16:creationId xmlns:a16="http://schemas.microsoft.com/office/drawing/2014/main" id="{D2037CCA-613C-01A0-900F-6DFE212471C3}"/>
              </a:ext>
            </a:extLst>
          </p:cNvPr>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r>
              <a:rPr lang="en-US" dirty="0"/>
              <a:t>This is absolutely our historical perspective and I think it applies to a lot of you.  Our DPE team has been best known for providing tier-4 troubleshooting services based on packet analysis.</a:t>
            </a:r>
          </a:p>
          <a:p>
            <a:endParaRPr lang="en-US" dirty="0"/>
          </a:p>
          <a:p>
            <a:r>
              <a:rPr lang="en-US" dirty="0"/>
              <a:t>But the times are changing.  We all know that as encryption levels and traffic volumes have increased, packet analysis provides less insight into the application problems than it used to.</a:t>
            </a:r>
          </a:p>
          <a:p>
            <a:endParaRPr lang="en-US" dirty="0"/>
          </a:p>
          <a:p>
            <a:r>
              <a:rPr lang="en-US" dirty="0"/>
              <a:t>As we go through this session, I’ll talk about how we’ve expanded what we do and remained relevant and useful to the organization.</a:t>
            </a:r>
          </a:p>
          <a:p>
            <a:pPr marL="0" lvl="0" indent="0" algn="l" rtl="0">
              <a:spcBef>
                <a:spcPts val="0"/>
              </a:spcBef>
              <a:spcAft>
                <a:spcPts val="0"/>
              </a:spcAft>
              <a:buNone/>
            </a:pPr>
            <a:endParaRPr dirty="0"/>
          </a:p>
        </p:txBody>
      </p:sp>
      <p:sp>
        <p:nvSpPr>
          <p:cNvPr id="65" name="Google Shape;65;p3:notes">
            <a:extLst>
              <a:ext uri="{FF2B5EF4-FFF2-40B4-BE49-F238E27FC236}">
                <a16:creationId xmlns:a16="http://schemas.microsoft.com/office/drawing/2014/main" id="{762DE1E5-F6FA-5606-6CB1-D451BD138771}"/>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650714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a:extLst>
            <a:ext uri="{FF2B5EF4-FFF2-40B4-BE49-F238E27FC236}">
              <a16:creationId xmlns:a16="http://schemas.microsoft.com/office/drawing/2014/main" id="{6678B430-5EC7-6791-328F-DAE72F90BD58}"/>
            </a:ext>
          </a:extLst>
        </p:cNvPr>
        <p:cNvGrpSpPr/>
        <p:nvPr/>
      </p:nvGrpSpPr>
      <p:grpSpPr>
        <a:xfrm>
          <a:off x="0" y="0"/>
          <a:ext cx="0" cy="0"/>
          <a:chOff x="0" y="0"/>
          <a:chExt cx="0" cy="0"/>
        </a:xfrm>
      </p:grpSpPr>
      <p:sp>
        <p:nvSpPr>
          <p:cNvPr id="64" name="Google Shape;64;p3:notes">
            <a:extLst>
              <a:ext uri="{FF2B5EF4-FFF2-40B4-BE49-F238E27FC236}">
                <a16:creationId xmlns:a16="http://schemas.microsoft.com/office/drawing/2014/main" id="{BD4E41C2-E06A-52A3-2F69-167B46760013}"/>
              </a:ext>
            </a:extLst>
          </p:cNvPr>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r>
              <a:rPr lang="en-US" dirty="0"/>
              <a:t>Troubleshooting:  As I said earlier, packets were the backbone of what we did when I joined the bank 13 years ago, but we’ve always relied on other sources: Splunk, NetFlow, direct logins to Load balancers, proxies, firewalls, DDOS devices, Application and Infrastructure Monitoring systems, etc.</a:t>
            </a:r>
          </a:p>
          <a:p>
            <a:r>
              <a:rPr lang="en-US" dirty="0"/>
              <a:t>WAN Cap Analysis: We have used tools that model the network and the impact of new traffic on them, but have more recently relied on statistical modeling to build our own toolset that allows us to perform this function.</a:t>
            </a:r>
          </a:p>
          <a:p>
            <a:r>
              <a:rPr lang="en-US" dirty="0"/>
              <a:t>App Perf Analysis: Again, some of this work has been done using tools that model app/network behavior, but a lot of the work is around analysis of known workflows, then applying statistical models to predict performance in a new location or with a new traffic pattern.  Many of our recommendations here have been around updates to the TCP/IP stack on servers or appliances involved in the workflow.</a:t>
            </a:r>
          </a:p>
          <a:p>
            <a:r>
              <a:rPr lang="en-US" dirty="0"/>
              <a:t>Training:  This is a function that is becoming critically important as the overall organization continues to grow.  We’re a team of 4 in a company of &gt;19 thousand employees.  The company has seen about 60% growth over the past 10 years.  We can not (and do not want to) scale to meet that growth, so we work hard to empower our partners in Operations and support teams so that they can be better equipped to solve some of these issues.</a:t>
            </a:r>
          </a:p>
          <a:p>
            <a:r>
              <a:rPr lang="en-US" dirty="0"/>
              <a:t>	- Firefighter analogy:  Firefighter running into a burning building and saving someone gets all the press, but the one who goes into schools and teaches kids not to play with matches, how to check if a door is hot before you open it, and how to put out a grease fire certainly saves more lives.  Our team has made its reputation on solving the intractable problems and we work hard to remain the experts, but we’d much rather spend time ensuring that others know how to identify and correct problems sooner, too.</a:t>
            </a:r>
          </a:p>
          <a:p>
            <a:pPr marL="0" lvl="0" indent="0" algn="l" rtl="0">
              <a:spcBef>
                <a:spcPts val="0"/>
              </a:spcBef>
              <a:spcAft>
                <a:spcPts val="0"/>
              </a:spcAft>
              <a:buNone/>
            </a:pPr>
            <a:endParaRPr dirty="0"/>
          </a:p>
        </p:txBody>
      </p:sp>
      <p:sp>
        <p:nvSpPr>
          <p:cNvPr id="65" name="Google Shape;65;p3:notes">
            <a:extLst>
              <a:ext uri="{FF2B5EF4-FFF2-40B4-BE49-F238E27FC236}">
                <a16:creationId xmlns:a16="http://schemas.microsoft.com/office/drawing/2014/main" id="{4A1AB95C-DF8E-10F4-A6A4-D2E5955AD256}"/>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677148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a:extLst>
            <a:ext uri="{FF2B5EF4-FFF2-40B4-BE49-F238E27FC236}">
              <a16:creationId xmlns:a16="http://schemas.microsoft.com/office/drawing/2014/main" id="{6E02E5E7-54AF-43F6-F290-BDA8C504AF67}"/>
            </a:ext>
          </a:extLst>
        </p:cNvPr>
        <p:cNvGrpSpPr/>
        <p:nvPr/>
      </p:nvGrpSpPr>
      <p:grpSpPr>
        <a:xfrm>
          <a:off x="0" y="0"/>
          <a:ext cx="0" cy="0"/>
          <a:chOff x="0" y="0"/>
          <a:chExt cx="0" cy="0"/>
        </a:xfrm>
      </p:grpSpPr>
      <p:sp>
        <p:nvSpPr>
          <p:cNvPr id="64" name="Google Shape;64;p3:notes">
            <a:extLst>
              <a:ext uri="{FF2B5EF4-FFF2-40B4-BE49-F238E27FC236}">
                <a16:creationId xmlns:a16="http://schemas.microsoft.com/office/drawing/2014/main" id="{842AB05B-9422-1394-F6D5-F51C43C1FB39}"/>
              </a:ext>
            </a:extLst>
          </p:cNvPr>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r>
              <a:rPr lang="en-US" dirty="0"/>
              <a:t>As I said earlier, our team started like so many others – one guy (me) working to defend the network from accusations.</a:t>
            </a:r>
          </a:p>
          <a:p>
            <a:r>
              <a:rPr lang="en-US" dirty="0"/>
              <a:t>Most troubleshooting was manual – 13 years ago, in my 2</a:t>
            </a:r>
            <a:r>
              <a:rPr lang="en-US" baseline="30000" dirty="0"/>
              <a:t>nd</a:t>
            </a:r>
            <a:r>
              <a:rPr lang="en-US" dirty="0"/>
              <a:t> week on the job, we had a huge issue with our reverse proxies (thanks Bluecoat) and I was grinding through packet captures in Wireshark 1.6 or 7 on an underpowered laptop.</a:t>
            </a:r>
          </a:p>
          <a:p>
            <a:r>
              <a:rPr lang="en-US" dirty="0"/>
              <a:t>We had a few capture appliances attached to a packet broker, but they were in limited areas and didn’t get all the packets we needed.  </a:t>
            </a:r>
          </a:p>
          <a:p>
            <a:r>
              <a:rPr lang="en-US" dirty="0"/>
              <a:t>Over time, we upgraded our packet broker and our capture appliances to get full coverage </a:t>
            </a:r>
          </a:p>
          <a:p>
            <a:r>
              <a:rPr lang="en-US" dirty="0"/>
              <a:t>Engagement with our application teams provided new avenues for providing value to the whole company.</a:t>
            </a:r>
          </a:p>
          <a:p>
            <a:r>
              <a:rPr lang="en-US" dirty="0"/>
              <a:t>Training was key to our growth/</a:t>
            </a:r>
            <a:r>
              <a:rPr lang="en-US" dirty="0" err="1"/>
              <a:t>invluence</a:t>
            </a:r>
            <a:r>
              <a:rPr lang="en-US" dirty="0"/>
              <a:t>/reputation in the organization.</a:t>
            </a:r>
          </a:p>
        </p:txBody>
      </p:sp>
      <p:sp>
        <p:nvSpPr>
          <p:cNvPr id="65" name="Google Shape;65;p3:notes">
            <a:extLst>
              <a:ext uri="{FF2B5EF4-FFF2-40B4-BE49-F238E27FC236}">
                <a16:creationId xmlns:a16="http://schemas.microsoft.com/office/drawing/2014/main" id="{2458E377-C51B-DBA1-D1FD-8C1166A774CB}"/>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79180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a:extLst>
            <a:ext uri="{FF2B5EF4-FFF2-40B4-BE49-F238E27FC236}">
              <a16:creationId xmlns:a16="http://schemas.microsoft.com/office/drawing/2014/main" id="{F7DBE354-F1A0-37EE-408D-C466B615CEAD}"/>
            </a:ext>
          </a:extLst>
        </p:cNvPr>
        <p:cNvGrpSpPr/>
        <p:nvPr/>
      </p:nvGrpSpPr>
      <p:grpSpPr>
        <a:xfrm>
          <a:off x="0" y="0"/>
          <a:ext cx="0" cy="0"/>
          <a:chOff x="0" y="0"/>
          <a:chExt cx="0" cy="0"/>
        </a:xfrm>
      </p:grpSpPr>
      <p:sp>
        <p:nvSpPr>
          <p:cNvPr id="64" name="Google Shape;64;p3:notes">
            <a:extLst>
              <a:ext uri="{FF2B5EF4-FFF2-40B4-BE49-F238E27FC236}">
                <a16:creationId xmlns:a16="http://schemas.microsoft.com/office/drawing/2014/main" id="{724BBF9E-AD00-428D-BB44-E01906F7941E}"/>
              </a:ext>
            </a:extLst>
          </p:cNvPr>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r>
              <a:rPr lang="en-US" dirty="0"/>
              <a:t>We’ll touch on each of these a bit more, but these are what I see as the basic building blocks of a successful practice.</a:t>
            </a:r>
          </a:p>
          <a:p>
            <a:endParaRPr lang="en-US" dirty="0"/>
          </a:p>
          <a:p>
            <a:r>
              <a:rPr lang="en-US" dirty="0"/>
              <a:t>What else have you seen as important factors in being successful?</a:t>
            </a:r>
          </a:p>
          <a:p>
            <a:endParaRPr lang="en-US" dirty="0"/>
          </a:p>
          <a:p>
            <a:r>
              <a:rPr lang="en-US" dirty="0"/>
              <a:t>Of course, the number one thing a PE team can do to be successful is to hire and retain great people.  I’ve been lucky enough to be able to do that with my team</a:t>
            </a:r>
            <a:endParaRPr dirty="0"/>
          </a:p>
        </p:txBody>
      </p:sp>
      <p:sp>
        <p:nvSpPr>
          <p:cNvPr id="65" name="Google Shape;65;p3:notes">
            <a:extLst>
              <a:ext uri="{FF2B5EF4-FFF2-40B4-BE49-F238E27FC236}">
                <a16:creationId xmlns:a16="http://schemas.microsoft.com/office/drawing/2014/main" id="{E6F9BBD1-C7D2-AB79-54FC-8E9B0A4291B2}"/>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097974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a:extLst>
            <a:ext uri="{FF2B5EF4-FFF2-40B4-BE49-F238E27FC236}">
              <a16:creationId xmlns:a16="http://schemas.microsoft.com/office/drawing/2014/main" id="{0A106FA3-DA55-DCC2-6EC8-5FB522F2DC51}"/>
            </a:ext>
          </a:extLst>
        </p:cNvPr>
        <p:cNvGrpSpPr/>
        <p:nvPr/>
      </p:nvGrpSpPr>
      <p:grpSpPr>
        <a:xfrm>
          <a:off x="0" y="0"/>
          <a:ext cx="0" cy="0"/>
          <a:chOff x="0" y="0"/>
          <a:chExt cx="0" cy="0"/>
        </a:xfrm>
      </p:grpSpPr>
      <p:sp>
        <p:nvSpPr>
          <p:cNvPr id="64" name="Google Shape;64;p3:notes">
            <a:extLst>
              <a:ext uri="{FF2B5EF4-FFF2-40B4-BE49-F238E27FC236}">
                <a16:creationId xmlns:a16="http://schemas.microsoft.com/office/drawing/2014/main" id="{3B60CDBC-458D-0656-0415-2DAACCFE0C26}"/>
              </a:ext>
            </a:extLst>
          </p:cNvPr>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65" name="Google Shape;65;p3:notes">
            <a:extLst>
              <a:ext uri="{FF2B5EF4-FFF2-40B4-BE49-F238E27FC236}">
                <a16:creationId xmlns:a16="http://schemas.microsoft.com/office/drawing/2014/main" id="{93F02A8A-E68B-EEB9-AB0E-A709CED5C3FE}"/>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169956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a:extLst>
            <a:ext uri="{FF2B5EF4-FFF2-40B4-BE49-F238E27FC236}">
              <a16:creationId xmlns:a16="http://schemas.microsoft.com/office/drawing/2014/main" id="{BEE868C0-5C53-5C7F-AC0F-EFE997183B7F}"/>
            </a:ext>
          </a:extLst>
        </p:cNvPr>
        <p:cNvGrpSpPr/>
        <p:nvPr/>
      </p:nvGrpSpPr>
      <p:grpSpPr>
        <a:xfrm>
          <a:off x="0" y="0"/>
          <a:ext cx="0" cy="0"/>
          <a:chOff x="0" y="0"/>
          <a:chExt cx="0" cy="0"/>
        </a:xfrm>
      </p:grpSpPr>
      <p:sp>
        <p:nvSpPr>
          <p:cNvPr id="64" name="Google Shape;64;p3:notes">
            <a:extLst>
              <a:ext uri="{FF2B5EF4-FFF2-40B4-BE49-F238E27FC236}">
                <a16:creationId xmlns:a16="http://schemas.microsoft.com/office/drawing/2014/main" id="{150DE933-318A-4849-BA1B-B9E5BEC7FBD7}"/>
              </a:ext>
            </a:extLst>
          </p:cNvPr>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These aren’t the only factors to consider but in my experience both as a member of a DPE team and as a leader of the team, these are the building blocks.</a:t>
            </a:r>
          </a:p>
          <a:p>
            <a:pPr marL="0" lvl="0" indent="0" algn="l" rtl="0">
              <a:spcBef>
                <a:spcPts val="0"/>
              </a:spcBef>
              <a:spcAft>
                <a:spcPts val="0"/>
              </a:spcAft>
              <a:buNone/>
            </a:pPr>
            <a:endParaRPr lang="en-US" dirty="0"/>
          </a:p>
        </p:txBody>
      </p:sp>
      <p:sp>
        <p:nvSpPr>
          <p:cNvPr id="65" name="Google Shape;65;p3:notes">
            <a:extLst>
              <a:ext uri="{FF2B5EF4-FFF2-40B4-BE49-F238E27FC236}">
                <a16:creationId xmlns:a16="http://schemas.microsoft.com/office/drawing/2014/main" id="{06DE6DE4-BF8B-0669-49A2-CB83165124AF}"/>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261136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1849350" y="2592500"/>
            <a:ext cx="8459100" cy="15345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lt1"/>
              </a:buClr>
              <a:buSzPts val="5200"/>
              <a:buNone/>
              <a:defRPr sz="5200">
                <a:solidFill>
                  <a:schemeClr val="lt1"/>
                </a:solidFill>
              </a:defRPr>
            </a:lvl1pPr>
            <a:lvl2pPr lvl="1">
              <a:spcBef>
                <a:spcPts val="0"/>
              </a:spcBef>
              <a:spcAft>
                <a:spcPts val="0"/>
              </a:spcAft>
              <a:buClr>
                <a:schemeClr val="lt1"/>
              </a:buClr>
              <a:buSzPts val="1400"/>
              <a:buNone/>
              <a:defRPr>
                <a:solidFill>
                  <a:schemeClr val="lt1"/>
                </a:solidFill>
              </a:defRPr>
            </a:lvl2pPr>
            <a:lvl3pPr lvl="2">
              <a:spcBef>
                <a:spcPts val="0"/>
              </a:spcBef>
              <a:spcAft>
                <a:spcPts val="0"/>
              </a:spcAft>
              <a:buClr>
                <a:schemeClr val="lt1"/>
              </a:buClr>
              <a:buSzPts val="1400"/>
              <a:buNone/>
              <a:defRPr>
                <a:solidFill>
                  <a:schemeClr val="lt1"/>
                </a:solidFill>
              </a:defRPr>
            </a:lvl3pPr>
            <a:lvl4pPr lvl="3">
              <a:spcBef>
                <a:spcPts val="0"/>
              </a:spcBef>
              <a:spcAft>
                <a:spcPts val="0"/>
              </a:spcAft>
              <a:buClr>
                <a:schemeClr val="lt1"/>
              </a:buClr>
              <a:buSzPts val="1400"/>
              <a:buNone/>
              <a:defRPr>
                <a:solidFill>
                  <a:schemeClr val="lt1"/>
                </a:solidFill>
              </a:defRPr>
            </a:lvl4pPr>
            <a:lvl5pPr lvl="4">
              <a:spcBef>
                <a:spcPts val="0"/>
              </a:spcBef>
              <a:spcAft>
                <a:spcPts val="0"/>
              </a:spcAft>
              <a:buClr>
                <a:schemeClr val="lt1"/>
              </a:buClr>
              <a:buSzPts val="1400"/>
              <a:buNone/>
              <a:defRPr>
                <a:solidFill>
                  <a:schemeClr val="lt1"/>
                </a:solidFill>
              </a:defRPr>
            </a:lvl5pPr>
            <a:lvl6pPr lvl="5">
              <a:spcBef>
                <a:spcPts val="0"/>
              </a:spcBef>
              <a:spcAft>
                <a:spcPts val="0"/>
              </a:spcAft>
              <a:buClr>
                <a:schemeClr val="lt1"/>
              </a:buClr>
              <a:buSzPts val="1400"/>
              <a:buNone/>
              <a:defRPr>
                <a:solidFill>
                  <a:schemeClr val="lt1"/>
                </a:solidFill>
              </a:defRPr>
            </a:lvl6pPr>
            <a:lvl7pPr lvl="6">
              <a:spcBef>
                <a:spcPts val="0"/>
              </a:spcBef>
              <a:spcAft>
                <a:spcPts val="0"/>
              </a:spcAft>
              <a:buClr>
                <a:schemeClr val="lt1"/>
              </a:buClr>
              <a:buSzPts val="1400"/>
              <a:buNone/>
              <a:defRPr>
                <a:solidFill>
                  <a:schemeClr val="lt1"/>
                </a:solidFill>
              </a:defRPr>
            </a:lvl7pPr>
            <a:lvl8pPr lvl="7">
              <a:spcBef>
                <a:spcPts val="0"/>
              </a:spcBef>
              <a:spcAft>
                <a:spcPts val="0"/>
              </a:spcAft>
              <a:buClr>
                <a:schemeClr val="lt1"/>
              </a:buClr>
              <a:buSzPts val="1400"/>
              <a:buNone/>
              <a:defRPr>
                <a:solidFill>
                  <a:schemeClr val="lt1"/>
                </a:solidFill>
              </a:defRPr>
            </a:lvl8pPr>
            <a:lvl9pPr lvl="8">
              <a:spcBef>
                <a:spcPts val="0"/>
              </a:spcBef>
              <a:spcAft>
                <a:spcPts val="0"/>
              </a:spcAft>
              <a:buClr>
                <a:schemeClr val="lt1"/>
              </a:buClr>
              <a:buSzPts val="1400"/>
              <a:buNone/>
              <a:defRPr>
                <a:solidFill>
                  <a:schemeClr val="lt1"/>
                </a:solidFill>
              </a:defRPr>
            </a:lvl9pPr>
          </a:lstStyle>
          <a:p>
            <a:endParaRPr/>
          </a:p>
        </p:txBody>
      </p:sp>
      <p:sp>
        <p:nvSpPr>
          <p:cNvPr id="17" name="Google Shape;17;p2"/>
          <p:cNvSpPr txBox="1">
            <a:spLocks noGrp="1"/>
          </p:cNvSpPr>
          <p:nvPr>
            <p:ph type="subTitle" idx="1"/>
          </p:nvPr>
        </p:nvSpPr>
        <p:spPr>
          <a:xfrm>
            <a:off x="1849350" y="4430100"/>
            <a:ext cx="8459100" cy="943800"/>
          </a:xfrm>
          <a:prstGeom prst="rect">
            <a:avLst/>
          </a:prstGeom>
          <a:noFill/>
          <a:ln>
            <a:noFill/>
          </a:ln>
        </p:spPr>
        <p:txBody>
          <a:bodyPr spcFirstLastPara="1" wrap="square" lIns="91425" tIns="45700" rIns="91425" bIns="45700" anchor="t" anchorCtr="0">
            <a:normAutofit/>
          </a:bodyPr>
          <a:lstStyle>
            <a:lvl1pPr lvl="0" algn="r">
              <a:lnSpc>
                <a:spcPct val="90000"/>
              </a:lnSpc>
              <a:spcBef>
                <a:spcPts val="1000"/>
              </a:spcBef>
              <a:spcAft>
                <a:spcPts val="0"/>
              </a:spcAft>
              <a:buClr>
                <a:schemeClr val="lt1"/>
              </a:buClr>
              <a:buSzPts val="2400"/>
              <a:buFont typeface="Lucida Sans"/>
              <a:buNone/>
              <a:defRPr sz="2400">
                <a:solidFill>
                  <a:schemeClr val="lt1"/>
                </a:solidFill>
                <a:latin typeface="Lucida Sans"/>
                <a:ea typeface="Lucida Sans"/>
                <a:cs typeface="Lucida Sans"/>
                <a:sym typeface="Lucida Sans"/>
              </a:defRPr>
            </a:lvl1pPr>
            <a:lvl2pPr lvl="1" algn="ctr">
              <a:lnSpc>
                <a:spcPct val="90000"/>
              </a:lnSpc>
              <a:spcBef>
                <a:spcPts val="500"/>
              </a:spcBef>
              <a:spcAft>
                <a:spcPts val="0"/>
              </a:spcAft>
              <a:buClr>
                <a:srgbClr val="D8D8D8"/>
              </a:buClr>
              <a:buSzPts val="2000"/>
              <a:buNone/>
              <a:defRPr sz="2000"/>
            </a:lvl2pPr>
            <a:lvl3pPr lvl="2" algn="ctr">
              <a:lnSpc>
                <a:spcPct val="90000"/>
              </a:lnSpc>
              <a:spcBef>
                <a:spcPts val="500"/>
              </a:spcBef>
              <a:spcAft>
                <a:spcPts val="0"/>
              </a:spcAft>
              <a:buClr>
                <a:srgbClr val="D8D8D8"/>
              </a:buClr>
              <a:buSzPts val="1800"/>
              <a:buNone/>
              <a:defRPr sz="1800"/>
            </a:lvl3pPr>
            <a:lvl4pPr lvl="3" algn="ctr">
              <a:lnSpc>
                <a:spcPct val="90000"/>
              </a:lnSpc>
              <a:spcBef>
                <a:spcPts val="500"/>
              </a:spcBef>
              <a:spcAft>
                <a:spcPts val="0"/>
              </a:spcAft>
              <a:buClr>
                <a:srgbClr val="D8D8D8"/>
              </a:buClr>
              <a:buSzPts val="1600"/>
              <a:buNone/>
              <a:defRPr sz="1600"/>
            </a:lvl4pPr>
            <a:lvl5pPr lvl="4" algn="ctr">
              <a:lnSpc>
                <a:spcPct val="90000"/>
              </a:lnSpc>
              <a:spcBef>
                <a:spcPts val="500"/>
              </a:spcBef>
              <a:spcAft>
                <a:spcPts val="0"/>
              </a:spcAft>
              <a:buClr>
                <a:srgbClr val="D8D8D8"/>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18"/>
        <p:cNvGrpSpPr/>
        <p:nvPr/>
      </p:nvGrpSpPr>
      <p:grpSpPr>
        <a:xfrm>
          <a:off x="0" y="0"/>
          <a:ext cx="0" cy="0"/>
          <a:chOff x="0" y="0"/>
          <a:chExt cx="0" cy="0"/>
        </a:xfrm>
      </p:grpSpPr>
      <p:sp>
        <p:nvSpPr>
          <p:cNvPr id="19" name="Google Shape;19;p3"/>
          <p:cNvSpPr txBox="1">
            <a:spLocks noGrp="1"/>
          </p:cNvSpPr>
          <p:nvPr>
            <p:ph type="title"/>
          </p:nvPr>
        </p:nvSpPr>
        <p:spPr>
          <a:xfrm>
            <a:off x="168500" y="77826"/>
            <a:ext cx="8162100" cy="4953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D8D8D8"/>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0" name="Google Shape;20;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e-DE"/>
              <a:t>‹#›</a:t>
            </a:fld>
            <a:endParaRPr/>
          </a:p>
        </p:txBody>
      </p:sp>
      <p:sp>
        <p:nvSpPr>
          <p:cNvPr id="22" name="Google Shape;22;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3"/>
          <p:cNvSpPr/>
          <p:nvPr/>
        </p:nvSpPr>
        <p:spPr>
          <a:xfrm>
            <a:off x="0" y="681038"/>
            <a:ext cx="12192000" cy="6176962"/>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4" name="Google Shape;24;p3"/>
          <p:cNvSpPr txBox="1">
            <a:spLocks noGrp="1"/>
          </p:cNvSpPr>
          <p:nvPr>
            <p:ph type="body" idx="1"/>
          </p:nvPr>
        </p:nvSpPr>
        <p:spPr>
          <a:xfrm>
            <a:off x="838200" y="989814"/>
            <a:ext cx="4949858" cy="5187149"/>
          </a:xfrm>
          <a:prstGeom prst="rect">
            <a:avLst/>
          </a:prstGeom>
          <a:noFill/>
          <a:ln>
            <a:noFill/>
          </a:ln>
        </p:spPr>
        <p:txBody>
          <a:bodyPr spcFirstLastPara="1" wrap="square" lIns="91425" tIns="45700" rIns="91425" bIns="45700" anchor="t" anchorCtr="0">
            <a:normAutofit/>
          </a:bodyPr>
          <a:lstStyle>
            <a:lvl1pPr marL="457200" lvl="0" indent="-406400" algn="l">
              <a:lnSpc>
                <a:spcPct val="90000"/>
              </a:lnSpc>
              <a:spcBef>
                <a:spcPts val="1000"/>
              </a:spcBef>
              <a:spcAft>
                <a:spcPts val="0"/>
              </a:spcAft>
              <a:buClr>
                <a:srgbClr val="3A3A3A"/>
              </a:buClr>
              <a:buSzPts val="2800"/>
              <a:buChar char="•"/>
              <a:defRPr>
                <a:solidFill>
                  <a:srgbClr val="3A3A3A"/>
                </a:solidFill>
              </a:defRPr>
            </a:lvl1pPr>
            <a:lvl2pPr marL="914400" lvl="1" indent="-381000" algn="l">
              <a:lnSpc>
                <a:spcPct val="90000"/>
              </a:lnSpc>
              <a:spcBef>
                <a:spcPts val="500"/>
              </a:spcBef>
              <a:spcAft>
                <a:spcPts val="0"/>
              </a:spcAft>
              <a:buClr>
                <a:srgbClr val="3A3A3A"/>
              </a:buClr>
              <a:buSzPts val="2400"/>
              <a:buChar char="•"/>
              <a:defRPr>
                <a:solidFill>
                  <a:srgbClr val="3A3A3A"/>
                </a:solidFill>
              </a:defRPr>
            </a:lvl2pPr>
            <a:lvl3pPr marL="1371600" lvl="2" indent="-355600" algn="l">
              <a:lnSpc>
                <a:spcPct val="90000"/>
              </a:lnSpc>
              <a:spcBef>
                <a:spcPts val="500"/>
              </a:spcBef>
              <a:spcAft>
                <a:spcPts val="0"/>
              </a:spcAft>
              <a:buClr>
                <a:srgbClr val="3A3A3A"/>
              </a:buClr>
              <a:buSzPts val="2000"/>
              <a:buChar char="•"/>
              <a:defRPr>
                <a:solidFill>
                  <a:srgbClr val="3A3A3A"/>
                </a:solidFill>
              </a:defRPr>
            </a:lvl3pPr>
            <a:lvl4pPr marL="1828800" lvl="3" indent="-342900" algn="l">
              <a:lnSpc>
                <a:spcPct val="90000"/>
              </a:lnSpc>
              <a:spcBef>
                <a:spcPts val="500"/>
              </a:spcBef>
              <a:spcAft>
                <a:spcPts val="0"/>
              </a:spcAft>
              <a:buClr>
                <a:srgbClr val="3A3A3A"/>
              </a:buClr>
              <a:buSzPts val="1800"/>
              <a:buChar char="•"/>
              <a:defRPr>
                <a:solidFill>
                  <a:srgbClr val="3A3A3A"/>
                </a:solidFill>
              </a:defRPr>
            </a:lvl4pPr>
            <a:lvl5pPr marL="2286000" lvl="4" indent="-342900" algn="l">
              <a:lnSpc>
                <a:spcPct val="90000"/>
              </a:lnSpc>
              <a:spcBef>
                <a:spcPts val="500"/>
              </a:spcBef>
              <a:spcAft>
                <a:spcPts val="0"/>
              </a:spcAft>
              <a:buClr>
                <a:srgbClr val="3A3A3A"/>
              </a:buClr>
              <a:buSzPts val="1800"/>
              <a:buChar char="•"/>
              <a:defRPr>
                <a:solidFill>
                  <a:srgbClr val="3A3A3A"/>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5" name="Google Shape;25;p3"/>
          <p:cNvSpPr txBox="1">
            <a:spLocks noGrp="1"/>
          </p:cNvSpPr>
          <p:nvPr>
            <p:ph type="body" idx="2"/>
          </p:nvPr>
        </p:nvSpPr>
        <p:spPr>
          <a:xfrm>
            <a:off x="6135671" y="989814"/>
            <a:ext cx="4949858" cy="5187149"/>
          </a:xfrm>
          <a:prstGeom prst="rect">
            <a:avLst/>
          </a:prstGeom>
          <a:noFill/>
          <a:ln>
            <a:noFill/>
          </a:ln>
        </p:spPr>
        <p:txBody>
          <a:bodyPr spcFirstLastPara="1" wrap="square" lIns="91425" tIns="45700" rIns="91425" bIns="45700" anchor="t" anchorCtr="0">
            <a:normAutofit/>
          </a:bodyPr>
          <a:lstStyle>
            <a:lvl1pPr marL="457200" lvl="0" indent="-406400" algn="l">
              <a:lnSpc>
                <a:spcPct val="90000"/>
              </a:lnSpc>
              <a:spcBef>
                <a:spcPts val="1000"/>
              </a:spcBef>
              <a:spcAft>
                <a:spcPts val="0"/>
              </a:spcAft>
              <a:buClr>
                <a:srgbClr val="3A3A3A"/>
              </a:buClr>
              <a:buSzPts val="2800"/>
              <a:buChar char="•"/>
              <a:defRPr>
                <a:solidFill>
                  <a:srgbClr val="3A3A3A"/>
                </a:solidFill>
              </a:defRPr>
            </a:lvl1pPr>
            <a:lvl2pPr marL="914400" lvl="1" indent="-381000" algn="l">
              <a:lnSpc>
                <a:spcPct val="90000"/>
              </a:lnSpc>
              <a:spcBef>
                <a:spcPts val="500"/>
              </a:spcBef>
              <a:spcAft>
                <a:spcPts val="0"/>
              </a:spcAft>
              <a:buClr>
                <a:srgbClr val="3A3A3A"/>
              </a:buClr>
              <a:buSzPts val="2400"/>
              <a:buChar char="•"/>
              <a:defRPr>
                <a:solidFill>
                  <a:srgbClr val="3A3A3A"/>
                </a:solidFill>
              </a:defRPr>
            </a:lvl2pPr>
            <a:lvl3pPr marL="1371600" lvl="2" indent="-355600" algn="l">
              <a:lnSpc>
                <a:spcPct val="90000"/>
              </a:lnSpc>
              <a:spcBef>
                <a:spcPts val="500"/>
              </a:spcBef>
              <a:spcAft>
                <a:spcPts val="0"/>
              </a:spcAft>
              <a:buClr>
                <a:srgbClr val="3A3A3A"/>
              </a:buClr>
              <a:buSzPts val="2000"/>
              <a:buChar char="•"/>
              <a:defRPr>
                <a:solidFill>
                  <a:srgbClr val="3A3A3A"/>
                </a:solidFill>
              </a:defRPr>
            </a:lvl3pPr>
            <a:lvl4pPr marL="1828800" lvl="3" indent="-342900" algn="l">
              <a:lnSpc>
                <a:spcPct val="90000"/>
              </a:lnSpc>
              <a:spcBef>
                <a:spcPts val="500"/>
              </a:spcBef>
              <a:spcAft>
                <a:spcPts val="0"/>
              </a:spcAft>
              <a:buClr>
                <a:srgbClr val="3A3A3A"/>
              </a:buClr>
              <a:buSzPts val="1800"/>
              <a:buChar char="•"/>
              <a:defRPr>
                <a:solidFill>
                  <a:srgbClr val="3A3A3A"/>
                </a:solidFill>
              </a:defRPr>
            </a:lvl4pPr>
            <a:lvl5pPr marL="2286000" lvl="4" indent="-342900" algn="l">
              <a:lnSpc>
                <a:spcPct val="90000"/>
              </a:lnSpc>
              <a:spcBef>
                <a:spcPts val="500"/>
              </a:spcBef>
              <a:spcAft>
                <a:spcPts val="0"/>
              </a:spcAft>
              <a:buClr>
                <a:srgbClr val="3A3A3A"/>
              </a:buClr>
              <a:buSzPts val="1800"/>
              <a:buChar char="•"/>
              <a:defRPr>
                <a:solidFill>
                  <a:srgbClr val="3A3A3A"/>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26"/>
        <p:cNvGrpSpPr/>
        <p:nvPr/>
      </p:nvGrpSpPr>
      <p:grpSpPr>
        <a:xfrm>
          <a:off x="0" y="0"/>
          <a:ext cx="0" cy="0"/>
          <a:chOff x="0" y="0"/>
          <a:chExt cx="0" cy="0"/>
        </a:xfrm>
      </p:grpSpPr>
      <p:sp>
        <p:nvSpPr>
          <p:cNvPr id="27" name="Google Shape;27;p4"/>
          <p:cNvSpPr txBox="1">
            <a:spLocks noGrp="1"/>
          </p:cNvSpPr>
          <p:nvPr>
            <p:ph type="title"/>
          </p:nvPr>
        </p:nvSpPr>
        <p:spPr>
          <a:xfrm>
            <a:off x="168500" y="77826"/>
            <a:ext cx="8162100" cy="4953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D8D8D8"/>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8" name="Google Shape;28;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e-DE"/>
              <a:t>‹#›</a:t>
            </a:fld>
            <a:endParaRPr/>
          </a:p>
        </p:txBody>
      </p:sp>
      <p:sp>
        <p:nvSpPr>
          <p:cNvPr id="30" name="Google Shape;30;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p:nvPr/>
        </p:nvSpPr>
        <p:spPr>
          <a:xfrm>
            <a:off x="0" y="681038"/>
            <a:ext cx="12192000" cy="6176962"/>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32" name="Google Shape;32;p4"/>
          <p:cNvSpPr txBox="1">
            <a:spLocks noGrp="1"/>
          </p:cNvSpPr>
          <p:nvPr>
            <p:ph type="body" idx="1"/>
          </p:nvPr>
        </p:nvSpPr>
        <p:spPr>
          <a:xfrm>
            <a:off x="838200" y="989814"/>
            <a:ext cx="10515600" cy="5187149"/>
          </a:xfrm>
          <a:prstGeom prst="rect">
            <a:avLst/>
          </a:prstGeom>
          <a:noFill/>
          <a:ln>
            <a:noFill/>
          </a:ln>
        </p:spPr>
        <p:txBody>
          <a:bodyPr spcFirstLastPara="1" wrap="square" lIns="91425" tIns="45700" rIns="91425" bIns="45700" anchor="t" anchorCtr="0">
            <a:normAutofit/>
          </a:bodyPr>
          <a:lstStyle>
            <a:lvl1pPr marL="457200" lvl="0" indent="-406400" algn="l">
              <a:lnSpc>
                <a:spcPct val="90000"/>
              </a:lnSpc>
              <a:spcBef>
                <a:spcPts val="1000"/>
              </a:spcBef>
              <a:spcAft>
                <a:spcPts val="0"/>
              </a:spcAft>
              <a:buClr>
                <a:srgbClr val="3A3A3A"/>
              </a:buClr>
              <a:buSzPts val="2800"/>
              <a:buChar char="•"/>
              <a:defRPr>
                <a:solidFill>
                  <a:srgbClr val="3A3A3A"/>
                </a:solidFill>
              </a:defRPr>
            </a:lvl1pPr>
            <a:lvl2pPr marL="914400" lvl="1" indent="-381000" algn="l">
              <a:lnSpc>
                <a:spcPct val="90000"/>
              </a:lnSpc>
              <a:spcBef>
                <a:spcPts val="500"/>
              </a:spcBef>
              <a:spcAft>
                <a:spcPts val="0"/>
              </a:spcAft>
              <a:buClr>
                <a:srgbClr val="3A3A3A"/>
              </a:buClr>
              <a:buSzPts val="2400"/>
              <a:buChar char="•"/>
              <a:defRPr>
                <a:solidFill>
                  <a:srgbClr val="3A3A3A"/>
                </a:solidFill>
              </a:defRPr>
            </a:lvl2pPr>
            <a:lvl3pPr marL="1371600" lvl="2" indent="-355600" algn="l">
              <a:lnSpc>
                <a:spcPct val="90000"/>
              </a:lnSpc>
              <a:spcBef>
                <a:spcPts val="500"/>
              </a:spcBef>
              <a:spcAft>
                <a:spcPts val="0"/>
              </a:spcAft>
              <a:buClr>
                <a:srgbClr val="3A3A3A"/>
              </a:buClr>
              <a:buSzPts val="2000"/>
              <a:buChar char="•"/>
              <a:defRPr>
                <a:solidFill>
                  <a:srgbClr val="3A3A3A"/>
                </a:solidFill>
              </a:defRPr>
            </a:lvl3pPr>
            <a:lvl4pPr marL="1828800" lvl="3" indent="-342900" algn="l">
              <a:lnSpc>
                <a:spcPct val="90000"/>
              </a:lnSpc>
              <a:spcBef>
                <a:spcPts val="500"/>
              </a:spcBef>
              <a:spcAft>
                <a:spcPts val="0"/>
              </a:spcAft>
              <a:buClr>
                <a:srgbClr val="3A3A3A"/>
              </a:buClr>
              <a:buSzPts val="1800"/>
              <a:buChar char="•"/>
              <a:defRPr>
                <a:solidFill>
                  <a:srgbClr val="3A3A3A"/>
                </a:solidFill>
              </a:defRPr>
            </a:lvl4pPr>
            <a:lvl5pPr marL="2286000" lvl="4" indent="-342900" algn="l">
              <a:lnSpc>
                <a:spcPct val="90000"/>
              </a:lnSpc>
              <a:spcBef>
                <a:spcPts val="500"/>
              </a:spcBef>
              <a:spcAft>
                <a:spcPts val="0"/>
              </a:spcAft>
              <a:buClr>
                <a:srgbClr val="3A3A3A"/>
              </a:buClr>
              <a:buSzPts val="1800"/>
              <a:buChar char="•"/>
              <a:defRPr>
                <a:solidFill>
                  <a:srgbClr val="3A3A3A"/>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Feedback">
  <p:cSld name="Feedback_1_1">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168500" y="77826"/>
            <a:ext cx="8162100" cy="4953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D8D8D8"/>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5"/>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e-DE"/>
              <a:t>‹#›</a:t>
            </a:fld>
            <a:endParaRPr/>
          </a:p>
        </p:txBody>
      </p:sp>
      <p:sp>
        <p:nvSpPr>
          <p:cNvPr id="36" name="Google Shape;36;p5"/>
          <p:cNvSpPr>
            <a:spLocks noGrp="1"/>
          </p:cNvSpPr>
          <p:nvPr>
            <p:ph type="pic" idx="2"/>
          </p:nvPr>
        </p:nvSpPr>
        <p:spPr>
          <a:xfrm>
            <a:off x="3581400" y="1026350"/>
            <a:ext cx="4859700" cy="4859700"/>
          </a:xfrm>
          <a:prstGeom prst="rect">
            <a:avLst/>
          </a:prstGeom>
          <a:noFill/>
          <a:ln>
            <a:noFill/>
          </a:ln>
        </p:spPr>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Feedback light background">
  <p:cSld name="Feedback_2">
    <p:spTree>
      <p:nvGrpSpPr>
        <p:cNvPr id="1" name="Shape 37"/>
        <p:cNvGrpSpPr/>
        <p:nvPr/>
      </p:nvGrpSpPr>
      <p:grpSpPr>
        <a:xfrm>
          <a:off x="0" y="0"/>
          <a:ext cx="0" cy="0"/>
          <a:chOff x="0" y="0"/>
          <a:chExt cx="0" cy="0"/>
        </a:xfrm>
      </p:grpSpPr>
      <p:sp>
        <p:nvSpPr>
          <p:cNvPr id="38" name="Google Shape;38;p6"/>
          <p:cNvSpPr/>
          <p:nvPr/>
        </p:nvSpPr>
        <p:spPr>
          <a:xfrm>
            <a:off x="0" y="682975"/>
            <a:ext cx="12192000" cy="55266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39" name="Google Shape;39;p6"/>
          <p:cNvSpPr txBox="1">
            <a:spLocks noGrp="1"/>
          </p:cNvSpPr>
          <p:nvPr>
            <p:ph type="title"/>
          </p:nvPr>
        </p:nvSpPr>
        <p:spPr>
          <a:xfrm>
            <a:off x="168500" y="77826"/>
            <a:ext cx="8162100" cy="4953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D8D8D8"/>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0" name="Google Shape;40;p6"/>
          <p:cNvSpPr>
            <a:spLocks noGrp="1"/>
          </p:cNvSpPr>
          <p:nvPr>
            <p:ph type="pic" idx="2"/>
          </p:nvPr>
        </p:nvSpPr>
        <p:spPr>
          <a:xfrm>
            <a:off x="3581400" y="1026350"/>
            <a:ext cx="4859700" cy="4859700"/>
          </a:xfrm>
          <a:prstGeom prst="rect">
            <a:avLst/>
          </a:prstGeom>
          <a:noFill/>
          <a:ln>
            <a:noFill/>
          </a:ln>
        </p:spPr>
      </p:sp>
      <p:sp>
        <p:nvSpPr>
          <p:cNvPr id="41" name="Google Shape;41;p6"/>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e-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type="secHead">
  <p:cSld name="SECTION_HEADER">
    <p:spTree>
      <p:nvGrpSpPr>
        <p:cNvPr id="1" name="Shape 42"/>
        <p:cNvGrpSpPr/>
        <p:nvPr/>
      </p:nvGrpSpPr>
      <p:grpSpPr>
        <a:xfrm>
          <a:off x="0" y="0"/>
          <a:ext cx="0" cy="0"/>
          <a:chOff x="0" y="0"/>
          <a:chExt cx="0" cy="0"/>
        </a:xfrm>
      </p:grpSpPr>
      <p:sp>
        <p:nvSpPr>
          <p:cNvPr id="43" name="Google Shape;43;p7"/>
          <p:cNvSpPr txBox="1">
            <a:spLocks noGrp="1"/>
          </p:cNvSpPr>
          <p:nvPr>
            <p:ph type="title"/>
          </p:nvPr>
        </p:nvSpPr>
        <p:spPr>
          <a:xfrm>
            <a:off x="831850" y="1603376"/>
            <a:ext cx="10515600" cy="2852737"/>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rgbClr val="D8D8D8"/>
              </a:buClr>
              <a:buSzPts val="5200"/>
              <a:buFont typeface="Play"/>
              <a:buNone/>
              <a:defRPr sz="5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7"/>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lt1"/>
              </a:buClr>
              <a:buSzPts val="2400"/>
              <a:buNone/>
              <a:defRPr sz="2400">
                <a:solidFill>
                  <a:schemeClr val="lt1"/>
                </a:solidFill>
              </a:defRPr>
            </a:lvl1pPr>
            <a:lvl2pPr marL="914400" lvl="1" indent="-228600" algn="l">
              <a:lnSpc>
                <a:spcPct val="90000"/>
              </a:lnSpc>
              <a:spcBef>
                <a:spcPts val="500"/>
              </a:spcBef>
              <a:spcAft>
                <a:spcPts val="0"/>
              </a:spcAft>
              <a:buClr>
                <a:schemeClr val="lt1"/>
              </a:buClr>
              <a:buSzPts val="2000"/>
              <a:buNone/>
              <a:defRPr sz="2000">
                <a:solidFill>
                  <a:schemeClr val="lt1"/>
                </a:solidFill>
              </a:defRPr>
            </a:lvl2pPr>
            <a:lvl3pPr marL="1371600" lvl="2" indent="-228600" algn="l">
              <a:lnSpc>
                <a:spcPct val="90000"/>
              </a:lnSpc>
              <a:spcBef>
                <a:spcPts val="500"/>
              </a:spcBef>
              <a:spcAft>
                <a:spcPts val="0"/>
              </a:spcAft>
              <a:buClr>
                <a:schemeClr val="lt1"/>
              </a:buClr>
              <a:buSzPts val="1800"/>
              <a:buNone/>
              <a:defRPr sz="1800">
                <a:solidFill>
                  <a:schemeClr val="lt1"/>
                </a:solidFill>
              </a:defRPr>
            </a:lvl3pPr>
            <a:lvl4pPr marL="1828800" lvl="3" indent="-228600" algn="l">
              <a:lnSpc>
                <a:spcPct val="90000"/>
              </a:lnSpc>
              <a:spcBef>
                <a:spcPts val="500"/>
              </a:spcBef>
              <a:spcAft>
                <a:spcPts val="0"/>
              </a:spcAft>
              <a:buClr>
                <a:schemeClr val="lt1"/>
              </a:buClr>
              <a:buSzPts val="1600"/>
              <a:buNone/>
              <a:defRPr sz="1600">
                <a:solidFill>
                  <a:schemeClr val="lt1"/>
                </a:solidFill>
              </a:defRPr>
            </a:lvl4pPr>
            <a:lvl5pPr marL="2286000" lvl="4" indent="-228600" algn="l">
              <a:lnSpc>
                <a:spcPct val="90000"/>
              </a:lnSpc>
              <a:spcBef>
                <a:spcPts val="500"/>
              </a:spcBef>
              <a:spcAft>
                <a:spcPts val="0"/>
              </a:spcAft>
              <a:buClr>
                <a:schemeClr val="lt1"/>
              </a:buClr>
              <a:buSzPts val="1600"/>
              <a:buNone/>
              <a:defRPr sz="1600">
                <a:solidFill>
                  <a:schemeClr val="lt1"/>
                </a:solidFill>
              </a:defRPr>
            </a:lvl5pPr>
            <a:lvl6pPr marL="2743200" lvl="5" indent="-228600" algn="l">
              <a:lnSpc>
                <a:spcPct val="90000"/>
              </a:lnSpc>
              <a:spcBef>
                <a:spcPts val="500"/>
              </a:spcBef>
              <a:spcAft>
                <a:spcPts val="0"/>
              </a:spcAft>
              <a:buClr>
                <a:schemeClr val="lt1"/>
              </a:buClr>
              <a:buSzPts val="1600"/>
              <a:buNone/>
              <a:defRPr sz="1600">
                <a:solidFill>
                  <a:schemeClr val="lt1"/>
                </a:solidFill>
              </a:defRPr>
            </a:lvl6pPr>
            <a:lvl7pPr marL="3200400" lvl="6" indent="-228600" algn="l">
              <a:lnSpc>
                <a:spcPct val="90000"/>
              </a:lnSpc>
              <a:spcBef>
                <a:spcPts val="500"/>
              </a:spcBef>
              <a:spcAft>
                <a:spcPts val="0"/>
              </a:spcAft>
              <a:buClr>
                <a:schemeClr val="lt1"/>
              </a:buClr>
              <a:buSzPts val="1600"/>
              <a:buNone/>
              <a:defRPr sz="1600">
                <a:solidFill>
                  <a:schemeClr val="lt1"/>
                </a:solidFill>
              </a:defRPr>
            </a:lvl7pPr>
            <a:lvl8pPr marL="3657600" lvl="7" indent="-228600" algn="l">
              <a:lnSpc>
                <a:spcPct val="90000"/>
              </a:lnSpc>
              <a:spcBef>
                <a:spcPts val="500"/>
              </a:spcBef>
              <a:spcAft>
                <a:spcPts val="0"/>
              </a:spcAft>
              <a:buClr>
                <a:schemeClr val="lt1"/>
              </a:buClr>
              <a:buSzPts val="1600"/>
              <a:buNone/>
              <a:defRPr sz="1600">
                <a:solidFill>
                  <a:schemeClr val="lt1"/>
                </a:solidFill>
              </a:defRPr>
            </a:lvl8pPr>
            <a:lvl9pPr marL="4114800" lvl="8" indent="-228600" algn="l">
              <a:lnSpc>
                <a:spcPct val="90000"/>
              </a:lnSpc>
              <a:spcBef>
                <a:spcPts val="500"/>
              </a:spcBef>
              <a:spcAft>
                <a:spcPts val="0"/>
              </a:spcAft>
              <a:buClr>
                <a:schemeClr val="lt1"/>
              </a:buClr>
              <a:buSzPts val="1600"/>
              <a:buNone/>
              <a:defRPr sz="1600">
                <a:solidFill>
                  <a:schemeClr val="lt1"/>
                </a:solidFill>
              </a:defRPr>
            </a:lvl9pPr>
          </a:lstStyle>
          <a:p>
            <a:endParaRPr/>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e-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itle page" type="titleOnly">
  <p:cSld name="TITLE_ONLY">
    <p:spTree>
      <p:nvGrpSpPr>
        <p:cNvPr id="1" name="Shape 46"/>
        <p:cNvGrpSpPr/>
        <p:nvPr/>
      </p:nvGrpSpPr>
      <p:grpSpPr>
        <a:xfrm>
          <a:off x="0" y="0"/>
          <a:ext cx="0" cy="0"/>
          <a:chOff x="0" y="0"/>
          <a:chExt cx="0" cy="0"/>
        </a:xfrm>
      </p:grpSpPr>
      <p:sp>
        <p:nvSpPr>
          <p:cNvPr id="47" name="Google Shape;47;p8"/>
          <p:cNvSpPr txBox="1">
            <a:spLocks noGrp="1"/>
          </p:cNvSpPr>
          <p:nvPr>
            <p:ph type="title"/>
          </p:nvPr>
        </p:nvSpPr>
        <p:spPr>
          <a:xfrm>
            <a:off x="168500" y="77826"/>
            <a:ext cx="8162100" cy="4953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D8D8D8"/>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8" name="Google Shape;48;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e-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9">
            <a:alphaModFix/>
          </a:blip>
          <a:stretch>
            <a:fillRect/>
          </a:stretch>
        </a:blip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168500" y="77826"/>
            <a:ext cx="8162100" cy="495300"/>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lt1"/>
              </a:buClr>
              <a:buSzPts val="2500"/>
              <a:buFont typeface="Lucida Sans"/>
              <a:buNone/>
              <a:defRPr sz="2500" b="1" u="none" strike="noStrike" cap="none">
                <a:solidFill>
                  <a:schemeClr val="lt1"/>
                </a:solidFill>
                <a:latin typeface="Lucida Sans"/>
                <a:ea typeface="Lucida Sans"/>
                <a:cs typeface="Lucida Sans"/>
                <a:sym typeface="Lucida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838200" y="1336431"/>
            <a:ext cx="10515600" cy="4840532"/>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rgbClr val="D8D8D8"/>
              </a:buClr>
              <a:buSzPts val="2800"/>
              <a:buFont typeface="Lucida Sans"/>
              <a:buChar char="•"/>
              <a:defRPr sz="2800" i="0" u="none" strike="noStrike" cap="none">
                <a:solidFill>
                  <a:srgbClr val="D8D8D8"/>
                </a:solidFill>
                <a:latin typeface="Lucida Sans"/>
                <a:ea typeface="Lucida Sans"/>
                <a:cs typeface="Lucida Sans"/>
                <a:sym typeface="Lucida Sans"/>
              </a:defRPr>
            </a:lvl1pPr>
            <a:lvl2pPr marL="914400" marR="0" lvl="1" indent="-381000" algn="l" rtl="0">
              <a:lnSpc>
                <a:spcPct val="90000"/>
              </a:lnSpc>
              <a:spcBef>
                <a:spcPts val="500"/>
              </a:spcBef>
              <a:spcAft>
                <a:spcPts val="0"/>
              </a:spcAft>
              <a:buClr>
                <a:srgbClr val="D8D8D8"/>
              </a:buClr>
              <a:buSzPts val="2400"/>
              <a:buFont typeface="Lucida Sans"/>
              <a:buChar char="•"/>
              <a:defRPr sz="2400" i="0" u="none" strike="noStrike" cap="none">
                <a:solidFill>
                  <a:srgbClr val="D8D8D8"/>
                </a:solidFill>
                <a:latin typeface="Lucida Sans"/>
                <a:ea typeface="Lucida Sans"/>
                <a:cs typeface="Lucida Sans"/>
                <a:sym typeface="Lucida Sans"/>
              </a:defRPr>
            </a:lvl2pPr>
            <a:lvl3pPr marL="1371600" marR="0" lvl="2" indent="-355600" algn="l" rtl="0">
              <a:lnSpc>
                <a:spcPct val="90000"/>
              </a:lnSpc>
              <a:spcBef>
                <a:spcPts val="500"/>
              </a:spcBef>
              <a:spcAft>
                <a:spcPts val="0"/>
              </a:spcAft>
              <a:buClr>
                <a:srgbClr val="D8D8D8"/>
              </a:buClr>
              <a:buSzPts val="2000"/>
              <a:buFont typeface="Lucida Sans"/>
              <a:buChar char="•"/>
              <a:defRPr sz="2000" i="0" u="none" strike="noStrike" cap="none">
                <a:solidFill>
                  <a:srgbClr val="D8D8D8"/>
                </a:solidFill>
                <a:latin typeface="Lucida Sans"/>
                <a:ea typeface="Lucida Sans"/>
                <a:cs typeface="Lucida Sans"/>
                <a:sym typeface="Lucida Sans"/>
              </a:defRPr>
            </a:lvl3pPr>
            <a:lvl4pPr marL="1828800" marR="0" lvl="3" indent="-342900" algn="l" rtl="0">
              <a:lnSpc>
                <a:spcPct val="90000"/>
              </a:lnSpc>
              <a:spcBef>
                <a:spcPts val="500"/>
              </a:spcBef>
              <a:spcAft>
                <a:spcPts val="0"/>
              </a:spcAft>
              <a:buClr>
                <a:srgbClr val="D8D8D8"/>
              </a:buClr>
              <a:buSzPts val="1800"/>
              <a:buFont typeface="Lucida Sans"/>
              <a:buChar char="•"/>
              <a:defRPr sz="1800" i="0" u="none" strike="noStrike" cap="none">
                <a:solidFill>
                  <a:srgbClr val="D8D8D8"/>
                </a:solidFill>
                <a:latin typeface="Lucida Sans"/>
                <a:ea typeface="Lucida Sans"/>
                <a:cs typeface="Lucida Sans"/>
                <a:sym typeface="Lucida Sans"/>
              </a:defRPr>
            </a:lvl4pPr>
            <a:lvl5pPr marL="2286000" marR="0" lvl="4" indent="-342900" algn="l" rtl="0">
              <a:lnSpc>
                <a:spcPct val="90000"/>
              </a:lnSpc>
              <a:spcBef>
                <a:spcPts val="500"/>
              </a:spcBef>
              <a:spcAft>
                <a:spcPts val="0"/>
              </a:spcAft>
              <a:buClr>
                <a:srgbClr val="D8D8D8"/>
              </a:buClr>
              <a:buSzPts val="1800"/>
              <a:buFont typeface="Lucida Sans"/>
              <a:buChar char="•"/>
              <a:defRPr sz="1800" i="0" u="none" strike="noStrike" cap="none">
                <a:solidFill>
                  <a:srgbClr val="D8D8D8"/>
                </a:solidFill>
                <a:latin typeface="Lucida Sans"/>
                <a:ea typeface="Lucida Sans"/>
                <a:cs typeface="Lucida Sans"/>
                <a:sym typeface="Lucida Sans"/>
              </a:defRPr>
            </a:lvl5pPr>
            <a:lvl6pPr marL="2743200" marR="0" lvl="5" indent="-342900" algn="l" rtl="0">
              <a:lnSpc>
                <a:spcPct val="90000"/>
              </a:lnSpc>
              <a:spcBef>
                <a:spcPts val="500"/>
              </a:spcBef>
              <a:spcAft>
                <a:spcPts val="0"/>
              </a:spcAft>
              <a:buClr>
                <a:schemeClr val="dk1"/>
              </a:buClr>
              <a:buSzPts val="1800"/>
              <a:buFont typeface="Lucida Sans"/>
              <a:buChar char="•"/>
              <a:defRPr sz="1800" i="0" u="none" strike="noStrike" cap="none">
                <a:solidFill>
                  <a:schemeClr val="dk1"/>
                </a:solidFill>
                <a:latin typeface="Lucida Sans"/>
                <a:ea typeface="Lucida Sans"/>
                <a:cs typeface="Lucida Sans"/>
                <a:sym typeface="Lucida Sans"/>
              </a:defRPr>
            </a:lvl6pPr>
            <a:lvl7pPr marL="3200400" marR="0" lvl="6" indent="-342900" algn="l" rtl="0">
              <a:lnSpc>
                <a:spcPct val="90000"/>
              </a:lnSpc>
              <a:spcBef>
                <a:spcPts val="500"/>
              </a:spcBef>
              <a:spcAft>
                <a:spcPts val="0"/>
              </a:spcAft>
              <a:buClr>
                <a:schemeClr val="dk1"/>
              </a:buClr>
              <a:buSzPts val="1800"/>
              <a:buFont typeface="Lucida Sans"/>
              <a:buChar char="•"/>
              <a:defRPr sz="1800" i="0" u="none" strike="noStrike" cap="none">
                <a:solidFill>
                  <a:schemeClr val="dk1"/>
                </a:solidFill>
                <a:latin typeface="Lucida Sans"/>
                <a:ea typeface="Lucida Sans"/>
                <a:cs typeface="Lucida Sans"/>
                <a:sym typeface="Lucida Sans"/>
              </a:defRPr>
            </a:lvl7pPr>
            <a:lvl8pPr marL="3657600" marR="0" lvl="7" indent="-342900" algn="l" rtl="0">
              <a:lnSpc>
                <a:spcPct val="90000"/>
              </a:lnSpc>
              <a:spcBef>
                <a:spcPts val="500"/>
              </a:spcBef>
              <a:spcAft>
                <a:spcPts val="0"/>
              </a:spcAft>
              <a:buClr>
                <a:schemeClr val="dk1"/>
              </a:buClr>
              <a:buSzPts val="1800"/>
              <a:buFont typeface="Lucida Sans"/>
              <a:buChar char="•"/>
              <a:defRPr sz="1800" i="0" u="none" strike="noStrike" cap="none">
                <a:solidFill>
                  <a:schemeClr val="dk1"/>
                </a:solidFill>
                <a:latin typeface="Lucida Sans"/>
                <a:ea typeface="Lucida Sans"/>
                <a:cs typeface="Lucida Sans"/>
                <a:sym typeface="Lucida Sans"/>
              </a:defRPr>
            </a:lvl8pPr>
            <a:lvl9pPr marL="4114800" marR="0" lvl="8" indent="-342900" algn="l" rtl="0">
              <a:lnSpc>
                <a:spcPct val="90000"/>
              </a:lnSpc>
              <a:spcBef>
                <a:spcPts val="500"/>
              </a:spcBef>
              <a:spcAft>
                <a:spcPts val="0"/>
              </a:spcAft>
              <a:buClr>
                <a:schemeClr val="dk1"/>
              </a:buClr>
              <a:buSzPts val="1800"/>
              <a:buFont typeface="Lucida Sans"/>
              <a:buChar char="•"/>
              <a:defRPr sz="1800" i="0" u="none" strike="noStrike" cap="none">
                <a:solidFill>
                  <a:schemeClr val="dk1"/>
                </a:solidFill>
                <a:latin typeface="Lucida Sans"/>
                <a:ea typeface="Lucida Sans"/>
                <a:cs typeface="Lucida Sans"/>
                <a:sym typeface="Lucida Sans"/>
              </a:defRPr>
            </a:lvl9pPr>
          </a:lstStyle>
          <a:p>
            <a:endParaRPr/>
          </a:p>
        </p:txBody>
      </p:sp>
      <p:sp>
        <p:nvSpPr>
          <p:cNvPr id="12" name="Google Shape;12;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757575"/>
                </a:solidFill>
                <a:latin typeface="Arial"/>
                <a:ea typeface="Arial"/>
                <a:cs typeface="Arial"/>
                <a:sym typeface="Arial"/>
              </a:defRPr>
            </a:lvl1pPr>
            <a:lvl2pPr marL="0" marR="0" lvl="1" indent="0" algn="r" rtl="0">
              <a:spcBef>
                <a:spcPts val="0"/>
              </a:spcBef>
              <a:buNone/>
              <a:defRPr sz="1200" b="0" i="0" u="none" strike="noStrike" cap="none">
                <a:solidFill>
                  <a:srgbClr val="757575"/>
                </a:solidFill>
                <a:latin typeface="Arial"/>
                <a:ea typeface="Arial"/>
                <a:cs typeface="Arial"/>
                <a:sym typeface="Arial"/>
              </a:defRPr>
            </a:lvl2pPr>
            <a:lvl3pPr marL="0" marR="0" lvl="2" indent="0" algn="r" rtl="0">
              <a:spcBef>
                <a:spcPts val="0"/>
              </a:spcBef>
              <a:buNone/>
              <a:defRPr sz="1200" b="0" i="0" u="none" strike="noStrike" cap="none">
                <a:solidFill>
                  <a:srgbClr val="757575"/>
                </a:solidFill>
                <a:latin typeface="Arial"/>
                <a:ea typeface="Arial"/>
                <a:cs typeface="Arial"/>
                <a:sym typeface="Arial"/>
              </a:defRPr>
            </a:lvl3pPr>
            <a:lvl4pPr marL="0" marR="0" lvl="3" indent="0" algn="r" rtl="0">
              <a:spcBef>
                <a:spcPts val="0"/>
              </a:spcBef>
              <a:buNone/>
              <a:defRPr sz="1200" b="0" i="0" u="none" strike="noStrike" cap="none">
                <a:solidFill>
                  <a:srgbClr val="757575"/>
                </a:solidFill>
                <a:latin typeface="Arial"/>
                <a:ea typeface="Arial"/>
                <a:cs typeface="Arial"/>
                <a:sym typeface="Arial"/>
              </a:defRPr>
            </a:lvl4pPr>
            <a:lvl5pPr marL="0" marR="0" lvl="4" indent="0" algn="r" rtl="0">
              <a:spcBef>
                <a:spcPts val="0"/>
              </a:spcBef>
              <a:buNone/>
              <a:defRPr sz="1200" b="0" i="0" u="none" strike="noStrike" cap="none">
                <a:solidFill>
                  <a:srgbClr val="757575"/>
                </a:solidFill>
                <a:latin typeface="Arial"/>
                <a:ea typeface="Arial"/>
                <a:cs typeface="Arial"/>
                <a:sym typeface="Arial"/>
              </a:defRPr>
            </a:lvl5pPr>
            <a:lvl6pPr marL="0" marR="0" lvl="5" indent="0" algn="r" rtl="0">
              <a:spcBef>
                <a:spcPts val="0"/>
              </a:spcBef>
              <a:buNone/>
              <a:defRPr sz="1200" b="0" i="0" u="none" strike="noStrike" cap="none">
                <a:solidFill>
                  <a:srgbClr val="757575"/>
                </a:solidFill>
                <a:latin typeface="Arial"/>
                <a:ea typeface="Arial"/>
                <a:cs typeface="Arial"/>
                <a:sym typeface="Arial"/>
              </a:defRPr>
            </a:lvl6pPr>
            <a:lvl7pPr marL="0" marR="0" lvl="6" indent="0" algn="r" rtl="0">
              <a:spcBef>
                <a:spcPts val="0"/>
              </a:spcBef>
              <a:buNone/>
              <a:defRPr sz="1200" b="0" i="0" u="none" strike="noStrike" cap="none">
                <a:solidFill>
                  <a:srgbClr val="757575"/>
                </a:solidFill>
                <a:latin typeface="Arial"/>
                <a:ea typeface="Arial"/>
                <a:cs typeface="Arial"/>
                <a:sym typeface="Arial"/>
              </a:defRPr>
            </a:lvl7pPr>
            <a:lvl8pPr marL="0" marR="0" lvl="7" indent="0" algn="r" rtl="0">
              <a:spcBef>
                <a:spcPts val="0"/>
              </a:spcBef>
              <a:buNone/>
              <a:defRPr sz="1200" b="0" i="0" u="none" strike="noStrike" cap="none">
                <a:solidFill>
                  <a:srgbClr val="757575"/>
                </a:solidFill>
                <a:latin typeface="Arial"/>
                <a:ea typeface="Arial"/>
                <a:cs typeface="Arial"/>
                <a:sym typeface="Arial"/>
              </a:defRPr>
            </a:lvl8pPr>
            <a:lvl9pPr marL="0" marR="0" lvl="8" indent="0" algn="r" rtl="0">
              <a:spcBef>
                <a:spcPts val="0"/>
              </a:spcBef>
              <a:buNone/>
              <a:defRPr sz="1200"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de-DE"/>
              <a:t>‹#›</a:t>
            </a:fld>
            <a:endParaRPr/>
          </a:p>
        </p:txBody>
      </p:sp>
      <p:pic>
        <p:nvPicPr>
          <p:cNvPr id="13" name="Google Shape;13;p1" title="Asset 5@4x.png"/>
          <p:cNvPicPr preferRelativeResize="0"/>
          <p:nvPr/>
        </p:nvPicPr>
        <p:blipFill rotWithShape="1">
          <a:blip r:embed="rId10">
            <a:alphaModFix/>
          </a:blip>
          <a:srcRect t="-17650" b="17649"/>
          <a:stretch/>
        </p:blipFill>
        <p:spPr>
          <a:xfrm>
            <a:off x="10815825" y="-111450"/>
            <a:ext cx="1334600" cy="768950"/>
          </a:xfrm>
          <a:prstGeom prst="rect">
            <a:avLst/>
          </a:prstGeom>
          <a:noFill/>
          <a:ln>
            <a:noFill/>
          </a:ln>
        </p:spPr>
      </p:pic>
      <p:sp>
        <p:nvSpPr>
          <p:cNvPr id="14" name="Google Shape;14;p1"/>
          <p:cNvSpPr txBox="1"/>
          <p:nvPr/>
        </p:nvSpPr>
        <p:spPr>
          <a:xfrm>
            <a:off x="4510200" y="6381113"/>
            <a:ext cx="3171600" cy="315600"/>
          </a:xfrm>
          <a:prstGeom prst="rect">
            <a:avLst/>
          </a:prstGeom>
          <a:noFill/>
          <a:ln>
            <a:noFill/>
          </a:ln>
        </p:spPr>
        <p:txBody>
          <a:bodyPr spcFirstLastPara="1" wrap="square" lIns="45700" tIns="45700" rIns="45700" bIns="45700" anchor="t" anchorCtr="0">
            <a:spAutoFit/>
          </a:bodyPr>
          <a:lstStyle/>
          <a:p>
            <a:pPr marL="0" marR="0" lvl="0" indent="0" algn="ctr" rtl="0">
              <a:lnSpc>
                <a:spcPct val="100000"/>
              </a:lnSpc>
              <a:spcBef>
                <a:spcPts val="0"/>
              </a:spcBef>
              <a:spcAft>
                <a:spcPts val="0"/>
              </a:spcAft>
              <a:buClr>
                <a:srgbClr val="FFFFFF"/>
              </a:buClr>
              <a:buSzPts val="1900"/>
              <a:buFont typeface="Lato"/>
              <a:buNone/>
            </a:pPr>
            <a:r>
              <a:rPr lang="de-DE" sz="1450" b="1">
                <a:solidFill>
                  <a:srgbClr val="FFFFFF"/>
                </a:solidFill>
                <a:latin typeface="Lucida Sans"/>
                <a:ea typeface="Lucida Sans"/>
                <a:cs typeface="Lucida Sans"/>
                <a:sym typeface="Lucida Sans"/>
              </a:rPr>
              <a:t>#sf25us</a:t>
            </a:r>
            <a:endParaRPr sz="1600" b="1" i="0" u="none" strike="noStrike" cap="none">
              <a:solidFill>
                <a:schemeClr val="dk1"/>
              </a:solidFill>
              <a:latin typeface="Lucida Sans"/>
              <a:ea typeface="Lucida Sans"/>
              <a:cs typeface="Lucida Sans"/>
              <a:sym typeface="Lucida Sans"/>
            </a:endParaRPr>
          </a:p>
        </p:txBody>
      </p:sp>
      <p:sp>
        <p:nvSpPr>
          <p:cNvPr id="3" name="TextBox 2">
            <a:extLst>
              <a:ext uri="{FF2B5EF4-FFF2-40B4-BE49-F238E27FC236}">
                <a16:creationId xmlns:a16="http://schemas.microsoft.com/office/drawing/2014/main" id="{0F1BD833-2053-C7F7-275F-398A7C0CC411}"/>
              </a:ext>
            </a:extLst>
          </p:cNvPr>
          <p:cNvSpPr txBox="1"/>
          <p:nvPr userDrawn="1">
            <p:extLst>
              <p:ext uri="{1162E1C5-73C7-4A58-AE30-91384D911F3F}">
                <p184:classification xmlns:p184="http://schemas.microsoft.com/office/powerpoint/2018/4/main" val="ftr"/>
              </p:ext>
            </p:extLst>
          </p:nvPr>
        </p:nvSpPr>
        <p:spPr>
          <a:xfrm>
            <a:off x="5782437" y="6642100"/>
            <a:ext cx="655638" cy="152400"/>
          </a:xfrm>
          <a:prstGeom prst="rect">
            <a:avLst/>
          </a:prstGeom>
        </p:spPr>
        <p:txBody>
          <a:bodyPr horzOverflow="overflow" lIns="0" tIns="0" rIns="0" bIns="0">
            <a:spAutoFit/>
          </a:bodyPr>
          <a:lstStyle/>
          <a:p>
            <a:pPr algn="l"/>
            <a:r>
              <a:rPr lang="en-US" sz="1000">
                <a:solidFill>
                  <a:srgbClr val="000000">
                    <a:alpha val="50000"/>
                  </a:srgbClr>
                </a:solidFill>
                <a:latin typeface="Calibri" panose="020F0502020204030204" pitchFamily="34" charset="0"/>
                <a:cs typeface="Calibri" panose="020F0502020204030204" pitchFamily="34" charset="0"/>
              </a:rPr>
              <a:t>Internal Use</a:t>
            </a: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jpg"/><Relationship Id="rId2" Type="http://schemas.openxmlformats.org/officeDocument/2006/relationships/notesSlide" Target="../notesSlides/notesSlide13.xml"/><Relationship Id="rId1" Type="http://schemas.openxmlformats.org/officeDocument/2006/relationships/slideLayout" Target="../slideLayouts/slideLayout4.xml"/><Relationship Id="rId6" Type="http://schemas.openxmlformats.org/officeDocument/2006/relationships/image" Target="../media/image8.jpg"/><Relationship Id="rId5" Type="http://schemas.openxmlformats.org/officeDocument/2006/relationships/image" Target="../media/image7.jpg"/><Relationship Id="rId4" Type="http://schemas.openxmlformats.org/officeDocument/2006/relationships/image" Target="../media/image6.jp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a:extLst>
            <a:ext uri="{FF2B5EF4-FFF2-40B4-BE49-F238E27FC236}">
              <a16:creationId xmlns:a16="http://schemas.microsoft.com/office/drawing/2014/main" id="{7512E4D5-C519-3C87-49BE-58D679B3A9F7}"/>
            </a:ext>
          </a:extLst>
        </p:cNvPr>
        <p:cNvGrpSpPr/>
        <p:nvPr/>
      </p:nvGrpSpPr>
      <p:grpSpPr>
        <a:xfrm>
          <a:off x="0" y="0"/>
          <a:ext cx="0" cy="0"/>
          <a:chOff x="0" y="0"/>
          <a:chExt cx="0" cy="0"/>
        </a:xfrm>
      </p:grpSpPr>
      <p:sp>
        <p:nvSpPr>
          <p:cNvPr id="54" name="Google Shape;54;p9">
            <a:extLst>
              <a:ext uri="{FF2B5EF4-FFF2-40B4-BE49-F238E27FC236}">
                <a16:creationId xmlns:a16="http://schemas.microsoft.com/office/drawing/2014/main" id="{02EBDBE8-FA60-DF1F-5A2C-3A6D35FCBC52}"/>
              </a:ext>
            </a:extLst>
          </p:cNvPr>
          <p:cNvSpPr txBox="1">
            <a:spLocks noGrp="1"/>
          </p:cNvSpPr>
          <p:nvPr>
            <p:ph type="ctrTitle"/>
          </p:nvPr>
        </p:nvSpPr>
        <p:spPr>
          <a:xfrm>
            <a:off x="1785975" y="1081698"/>
            <a:ext cx="8459100" cy="3348402"/>
          </a:xfrm>
          <a:prstGeom prst="rect">
            <a:avLst/>
          </a:prstGeom>
        </p:spPr>
        <p:txBody>
          <a:bodyPr spcFirstLastPara="1" wrap="square" lIns="91425" tIns="45700" rIns="91425" bIns="45700" anchor="b" anchorCtr="0">
            <a:noAutofit/>
          </a:bodyPr>
          <a:lstStyle/>
          <a:p>
            <a:pPr marL="0" lvl="0" indent="0" algn="ctr" rtl="0">
              <a:spcBef>
                <a:spcPts val="0"/>
              </a:spcBef>
              <a:spcAft>
                <a:spcPts val="0"/>
              </a:spcAft>
              <a:buNone/>
            </a:pPr>
            <a:r>
              <a:rPr lang="en-US" dirty="0"/>
              <a:t>Building Support for an in-house Performance Engineering team</a:t>
            </a:r>
            <a:br>
              <a:rPr lang="en-US" dirty="0"/>
            </a:br>
            <a:br>
              <a:rPr lang="en-US" dirty="0"/>
            </a:br>
            <a:r>
              <a:rPr lang="en-US" sz="3600" dirty="0">
                <a:solidFill>
                  <a:schemeClr val="tx1"/>
                </a:solidFill>
              </a:rPr>
              <a:t>One team’s experience</a:t>
            </a:r>
            <a:endParaRPr dirty="0">
              <a:solidFill>
                <a:schemeClr val="tx1"/>
              </a:solidFill>
            </a:endParaRPr>
          </a:p>
        </p:txBody>
      </p:sp>
      <p:sp>
        <p:nvSpPr>
          <p:cNvPr id="55" name="Google Shape;55;p9">
            <a:extLst>
              <a:ext uri="{FF2B5EF4-FFF2-40B4-BE49-F238E27FC236}">
                <a16:creationId xmlns:a16="http://schemas.microsoft.com/office/drawing/2014/main" id="{671782EE-627E-2128-2F9D-484D3C195C36}"/>
              </a:ext>
            </a:extLst>
          </p:cNvPr>
          <p:cNvSpPr txBox="1">
            <a:spLocks noGrp="1"/>
          </p:cNvSpPr>
          <p:nvPr>
            <p:ph type="subTitle" idx="1"/>
          </p:nvPr>
        </p:nvSpPr>
        <p:spPr>
          <a:xfrm>
            <a:off x="1866450" y="4832502"/>
            <a:ext cx="8459100" cy="943800"/>
          </a:xfrm>
          <a:prstGeom prst="rect">
            <a:avLst/>
          </a:prstGeom>
        </p:spPr>
        <p:txBody>
          <a:bodyPr spcFirstLastPara="1" wrap="square" lIns="91425" tIns="45700" rIns="91425" bIns="45700" anchor="t" anchorCtr="0">
            <a:normAutofit/>
          </a:bodyPr>
          <a:lstStyle/>
          <a:p>
            <a:pPr marL="0" lvl="0" indent="0" algn="r" rtl="0">
              <a:lnSpc>
                <a:spcPct val="115000"/>
              </a:lnSpc>
              <a:spcBef>
                <a:spcPts val="0"/>
              </a:spcBef>
              <a:spcAft>
                <a:spcPts val="0"/>
              </a:spcAft>
              <a:buNone/>
            </a:pPr>
            <a:r>
              <a:rPr lang="de-DE" dirty="0"/>
              <a:t>Tim DeLamatre</a:t>
            </a:r>
            <a:endParaRPr dirty="0"/>
          </a:p>
        </p:txBody>
      </p:sp>
    </p:spTree>
    <p:extLst>
      <p:ext uri="{BB962C8B-B14F-4D97-AF65-F5344CB8AC3E}">
        <p14:creationId xmlns:p14="http://schemas.microsoft.com/office/powerpoint/2010/main" val="40735956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6">
          <a:extLst>
            <a:ext uri="{FF2B5EF4-FFF2-40B4-BE49-F238E27FC236}">
              <a16:creationId xmlns:a16="http://schemas.microsoft.com/office/drawing/2014/main" id="{6DC0B18A-36BC-CF92-D909-1CDB03820054}"/>
            </a:ext>
          </a:extLst>
        </p:cNvPr>
        <p:cNvGrpSpPr/>
        <p:nvPr/>
      </p:nvGrpSpPr>
      <p:grpSpPr>
        <a:xfrm>
          <a:off x="0" y="0"/>
          <a:ext cx="0" cy="0"/>
          <a:chOff x="0" y="0"/>
          <a:chExt cx="0" cy="0"/>
        </a:xfrm>
      </p:grpSpPr>
      <p:sp>
        <p:nvSpPr>
          <p:cNvPr id="67" name="Google Shape;67;p11">
            <a:extLst>
              <a:ext uri="{FF2B5EF4-FFF2-40B4-BE49-F238E27FC236}">
                <a16:creationId xmlns:a16="http://schemas.microsoft.com/office/drawing/2014/main" id="{8272A729-4E27-E654-36F2-AD44918879E3}"/>
              </a:ext>
            </a:extLst>
          </p:cNvPr>
          <p:cNvSpPr txBox="1">
            <a:spLocks noGrp="1"/>
          </p:cNvSpPr>
          <p:nvPr>
            <p:ph type="title"/>
          </p:nvPr>
        </p:nvSpPr>
        <p:spPr>
          <a:xfrm>
            <a:off x="168499" y="77826"/>
            <a:ext cx="10454979" cy="495300"/>
          </a:xfrm>
          <a:prstGeom prst="rect">
            <a:avLst/>
          </a:prstGeom>
          <a:noFill/>
          <a:ln>
            <a:noFill/>
          </a:ln>
        </p:spPr>
        <p:txBody>
          <a:bodyPr spcFirstLastPara="1" wrap="square" lIns="91425" tIns="45700" rIns="91425" bIns="45700" anchor="ctr" anchorCtr="0">
            <a:noAutofit/>
          </a:bodyPr>
          <a:lstStyle/>
          <a:p>
            <a:pPr lvl="0">
              <a:buSzPts val="2800"/>
            </a:pPr>
            <a:r>
              <a:rPr lang="en-US" dirty="0"/>
              <a:t>How can a PE team gain/retain support from management?</a:t>
            </a:r>
            <a:endParaRPr dirty="0"/>
          </a:p>
        </p:txBody>
      </p:sp>
      <p:sp>
        <p:nvSpPr>
          <p:cNvPr id="2" name="Content Placeholder 13">
            <a:extLst>
              <a:ext uri="{FF2B5EF4-FFF2-40B4-BE49-F238E27FC236}">
                <a16:creationId xmlns:a16="http://schemas.microsoft.com/office/drawing/2014/main" id="{BCECB2C4-B561-6BF9-8A57-59CE9EBA5FA1}"/>
              </a:ext>
            </a:extLst>
          </p:cNvPr>
          <p:cNvSpPr txBox="1">
            <a:spLocks/>
          </p:cNvSpPr>
          <p:nvPr/>
        </p:nvSpPr>
        <p:spPr>
          <a:xfrm>
            <a:off x="493160" y="994024"/>
            <a:ext cx="11270750" cy="5472089"/>
          </a:xfrm>
          <a:prstGeom prst="rect">
            <a:avLst/>
          </a:prstGeom>
          <a:noFill/>
          <a:ln>
            <a:noFill/>
          </a:ln>
        </p:spPr>
        <p:txBody>
          <a:bodyPr spcFirstLastPara="1" wrap="square" lIns="91425" tIns="45700" rIns="91425" bIns="45700" anchor="t" anchorCtr="0">
            <a:normAutofit fontScale="85000" lnSpcReduction="20000"/>
          </a:bodyPr>
          <a:lstStyle>
            <a:defPPr marR="0" lvl="0" algn="l" rtl="0">
              <a:lnSpc>
                <a:spcPct val="100000"/>
              </a:lnSpc>
              <a:spcBef>
                <a:spcPts val="0"/>
              </a:spcBef>
              <a:spcAft>
                <a:spcPts val="0"/>
              </a:spcAft>
            </a:defPPr>
            <a:lvl1pPr marL="457200" marR="0" lvl="0" indent="-406400" algn="l" rtl="0">
              <a:lnSpc>
                <a:spcPct val="90000"/>
              </a:lnSpc>
              <a:spcBef>
                <a:spcPts val="1000"/>
              </a:spcBef>
              <a:spcAft>
                <a:spcPts val="0"/>
              </a:spcAft>
              <a:buClr>
                <a:srgbClr val="3A3A3A"/>
              </a:buClr>
              <a:buSzPts val="2800"/>
              <a:buFont typeface="Lucida Sans"/>
              <a:buChar char="•"/>
              <a:defRPr sz="2800" b="0" i="0" u="none" strike="noStrike" cap="none">
                <a:solidFill>
                  <a:srgbClr val="3A3A3A"/>
                </a:solidFill>
                <a:latin typeface="Lucida Sans"/>
                <a:ea typeface="Lucida Sans"/>
                <a:cs typeface="Lucida Sans"/>
                <a:sym typeface="Lucida Sans"/>
              </a:defRPr>
            </a:lvl1pPr>
            <a:lvl2pPr marL="914400" marR="0" lvl="1" indent="-381000" algn="l" rtl="0">
              <a:lnSpc>
                <a:spcPct val="90000"/>
              </a:lnSpc>
              <a:spcBef>
                <a:spcPts val="500"/>
              </a:spcBef>
              <a:spcAft>
                <a:spcPts val="0"/>
              </a:spcAft>
              <a:buClr>
                <a:srgbClr val="3A3A3A"/>
              </a:buClr>
              <a:buSzPts val="2400"/>
              <a:buFont typeface="Lucida Sans"/>
              <a:buChar char="•"/>
              <a:defRPr sz="2400" b="0" i="0" u="none" strike="noStrike" cap="none">
                <a:solidFill>
                  <a:srgbClr val="3A3A3A"/>
                </a:solidFill>
                <a:latin typeface="Lucida Sans"/>
                <a:ea typeface="Lucida Sans"/>
                <a:cs typeface="Lucida Sans"/>
                <a:sym typeface="Lucida Sans"/>
              </a:defRPr>
            </a:lvl2pPr>
            <a:lvl3pPr marL="1371600" marR="0" lvl="2" indent="-355600" algn="l" rtl="0">
              <a:lnSpc>
                <a:spcPct val="90000"/>
              </a:lnSpc>
              <a:spcBef>
                <a:spcPts val="500"/>
              </a:spcBef>
              <a:spcAft>
                <a:spcPts val="0"/>
              </a:spcAft>
              <a:buClr>
                <a:srgbClr val="3A3A3A"/>
              </a:buClr>
              <a:buSzPts val="2000"/>
              <a:buFont typeface="Lucida Sans"/>
              <a:buChar char="•"/>
              <a:defRPr sz="2000" b="0" i="0" u="none" strike="noStrike" cap="none">
                <a:solidFill>
                  <a:srgbClr val="3A3A3A"/>
                </a:solidFill>
                <a:latin typeface="Lucida Sans"/>
                <a:ea typeface="Lucida Sans"/>
                <a:cs typeface="Lucida Sans"/>
                <a:sym typeface="Lucida Sans"/>
              </a:defRPr>
            </a:lvl3pPr>
            <a:lvl4pPr marL="1828800" marR="0" lvl="3"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4pPr>
            <a:lvl5pPr marL="2286000" marR="0" lvl="4"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5pPr>
            <a:lvl6pPr marL="2743200" marR="0" lvl="5"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6pPr>
            <a:lvl7pPr marL="3200400" marR="0" lvl="6"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7pPr>
            <a:lvl8pPr marL="3657600" marR="0" lvl="7"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8pPr>
            <a:lvl9pPr marL="4114800" marR="0" lvl="8"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9pPr>
          </a:lstStyle>
          <a:p>
            <a:r>
              <a:rPr lang="en-US" dirty="0"/>
              <a:t>Critical factors that influence management support:</a:t>
            </a:r>
          </a:p>
          <a:p>
            <a:pPr lvl="1"/>
            <a:r>
              <a:rPr lang="en-US" dirty="0"/>
              <a:t>Communication capability: </a:t>
            </a:r>
          </a:p>
          <a:p>
            <a:pPr lvl="2"/>
            <a:r>
              <a:rPr lang="en-US" dirty="0"/>
              <a:t>Stay calm in the face of a storm.</a:t>
            </a:r>
          </a:p>
          <a:p>
            <a:pPr lvl="2"/>
            <a:r>
              <a:rPr lang="en-US" dirty="0"/>
              <a:t>Simplify technical details to ensure management understands how the team is impacting the organization.</a:t>
            </a:r>
          </a:p>
          <a:p>
            <a:pPr lvl="2"/>
            <a:r>
              <a:rPr lang="en-US" b="1" dirty="0"/>
              <a:t>Great communication must be developed and practiced.</a:t>
            </a:r>
          </a:p>
          <a:p>
            <a:pPr lvl="1"/>
            <a:r>
              <a:rPr lang="en-US" dirty="0"/>
              <a:t>Proactive problem solving:</a:t>
            </a:r>
          </a:p>
          <a:p>
            <a:pPr lvl="2"/>
            <a:r>
              <a:rPr lang="en-US" dirty="0"/>
              <a:t>Don’t simply solve the problem you’re given but solve (or at least identify and document) the other problems that you see during that engagement.</a:t>
            </a:r>
          </a:p>
          <a:p>
            <a:pPr lvl="3"/>
            <a:r>
              <a:rPr lang="en-US" dirty="0"/>
              <a:t>Example:  Found TLS mismatch that was immediate issue on a connection failure but also noted TCP windowing issues.  Once the TLS issue was resolved, the TCP issues were included in the report as well, which led to improved performance.  </a:t>
            </a:r>
          </a:p>
          <a:p>
            <a:pPr lvl="1"/>
            <a:r>
              <a:rPr lang="en-US" dirty="0"/>
              <a:t>Prioritization:</a:t>
            </a:r>
          </a:p>
          <a:p>
            <a:pPr lvl="2"/>
            <a:r>
              <a:rPr lang="en-US" dirty="0"/>
              <a:t>Identify issues/projects that align with company/organization goals and give priority to any work associated with those efforts.</a:t>
            </a:r>
          </a:p>
          <a:p>
            <a:pPr lvl="1"/>
            <a:r>
              <a:rPr lang="en-US" dirty="0"/>
              <a:t>Innovation:</a:t>
            </a:r>
          </a:p>
          <a:p>
            <a:pPr lvl="2"/>
            <a:r>
              <a:rPr lang="en-US" dirty="0"/>
              <a:t>Don’t rest on your laurels.</a:t>
            </a:r>
          </a:p>
          <a:p>
            <a:pPr lvl="2"/>
            <a:r>
              <a:rPr lang="en-US" dirty="0"/>
              <a:t>Identify opportunities for improvement and pursue them, even if they are not in your “silo”.</a:t>
            </a:r>
          </a:p>
          <a:p>
            <a:pPr lvl="1"/>
            <a:r>
              <a:rPr lang="en-US" dirty="0"/>
              <a:t>Evolve:</a:t>
            </a:r>
          </a:p>
          <a:p>
            <a:pPr lvl="2"/>
            <a:r>
              <a:rPr lang="en-US" dirty="0"/>
              <a:t>Pure packet analysis is likely not enough to sustain a team over time.  </a:t>
            </a:r>
          </a:p>
          <a:p>
            <a:pPr lvl="2"/>
            <a:r>
              <a:rPr lang="en-US" dirty="0"/>
              <a:t>Apply your skills across other domains and demonstrate that value to management.</a:t>
            </a:r>
          </a:p>
          <a:p>
            <a:pPr lvl="2"/>
            <a:endParaRPr lang="en-US" dirty="0"/>
          </a:p>
        </p:txBody>
      </p:sp>
    </p:spTree>
    <p:extLst>
      <p:ext uri="{BB962C8B-B14F-4D97-AF65-F5344CB8AC3E}">
        <p14:creationId xmlns:p14="http://schemas.microsoft.com/office/powerpoint/2010/main" val="3751923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10" end="10"/>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
                                            <p:txEl>
                                              <p:pRg st="11" end="11"/>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
                                            <p:txEl>
                                              <p:pRg st="13" end="13"/>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
                                            <p:txEl>
                                              <p:pRg st="14" end="14"/>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6">
          <a:extLst>
            <a:ext uri="{FF2B5EF4-FFF2-40B4-BE49-F238E27FC236}">
              <a16:creationId xmlns:a16="http://schemas.microsoft.com/office/drawing/2014/main" id="{3ABDDCBC-F6FB-2463-4015-7E38554820E7}"/>
            </a:ext>
          </a:extLst>
        </p:cNvPr>
        <p:cNvGrpSpPr/>
        <p:nvPr/>
      </p:nvGrpSpPr>
      <p:grpSpPr>
        <a:xfrm>
          <a:off x="0" y="0"/>
          <a:ext cx="0" cy="0"/>
          <a:chOff x="0" y="0"/>
          <a:chExt cx="0" cy="0"/>
        </a:xfrm>
      </p:grpSpPr>
      <p:sp>
        <p:nvSpPr>
          <p:cNvPr id="67" name="Google Shape;67;p11">
            <a:extLst>
              <a:ext uri="{FF2B5EF4-FFF2-40B4-BE49-F238E27FC236}">
                <a16:creationId xmlns:a16="http://schemas.microsoft.com/office/drawing/2014/main" id="{CA9A4EAE-F762-31F3-058B-EE2B1C9423CB}"/>
              </a:ext>
            </a:extLst>
          </p:cNvPr>
          <p:cNvSpPr txBox="1">
            <a:spLocks noGrp="1"/>
          </p:cNvSpPr>
          <p:nvPr>
            <p:ph type="title"/>
          </p:nvPr>
        </p:nvSpPr>
        <p:spPr>
          <a:xfrm>
            <a:off x="168499" y="77826"/>
            <a:ext cx="10454979" cy="495300"/>
          </a:xfrm>
          <a:prstGeom prst="rect">
            <a:avLst/>
          </a:prstGeom>
          <a:noFill/>
          <a:ln>
            <a:noFill/>
          </a:ln>
        </p:spPr>
        <p:txBody>
          <a:bodyPr spcFirstLastPara="1" wrap="square" lIns="91425" tIns="45700" rIns="91425" bIns="45700" anchor="ctr" anchorCtr="0">
            <a:noAutofit/>
          </a:bodyPr>
          <a:lstStyle/>
          <a:p>
            <a:pPr lvl="0">
              <a:buSzPts val="2800"/>
            </a:pPr>
            <a:r>
              <a:rPr lang="en-US" dirty="0"/>
              <a:t>How can a PE team gain/retain support from management?</a:t>
            </a:r>
            <a:endParaRPr dirty="0"/>
          </a:p>
        </p:txBody>
      </p:sp>
      <p:sp>
        <p:nvSpPr>
          <p:cNvPr id="2" name="Content Placeholder 13">
            <a:extLst>
              <a:ext uri="{FF2B5EF4-FFF2-40B4-BE49-F238E27FC236}">
                <a16:creationId xmlns:a16="http://schemas.microsoft.com/office/drawing/2014/main" id="{2A57928D-B5F2-69D1-08EE-0574A72D7FD2}"/>
              </a:ext>
            </a:extLst>
          </p:cNvPr>
          <p:cNvSpPr txBox="1">
            <a:spLocks/>
          </p:cNvSpPr>
          <p:nvPr/>
        </p:nvSpPr>
        <p:spPr>
          <a:xfrm>
            <a:off x="493160" y="994025"/>
            <a:ext cx="11270750" cy="4724400"/>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406400" algn="l" rtl="0">
              <a:lnSpc>
                <a:spcPct val="90000"/>
              </a:lnSpc>
              <a:spcBef>
                <a:spcPts val="1000"/>
              </a:spcBef>
              <a:spcAft>
                <a:spcPts val="0"/>
              </a:spcAft>
              <a:buClr>
                <a:srgbClr val="3A3A3A"/>
              </a:buClr>
              <a:buSzPts val="2800"/>
              <a:buFont typeface="Lucida Sans"/>
              <a:buChar char="•"/>
              <a:defRPr sz="2800" b="0" i="0" u="none" strike="noStrike" cap="none">
                <a:solidFill>
                  <a:srgbClr val="3A3A3A"/>
                </a:solidFill>
                <a:latin typeface="Lucida Sans"/>
                <a:ea typeface="Lucida Sans"/>
                <a:cs typeface="Lucida Sans"/>
                <a:sym typeface="Lucida Sans"/>
              </a:defRPr>
            </a:lvl1pPr>
            <a:lvl2pPr marL="914400" marR="0" lvl="1" indent="-381000" algn="l" rtl="0">
              <a:lnSpc>
                <a:spcPct val="90000"/>
              </a:lnSpc>
              <a:spcBef>
                <a:spcPts val="500"/>
              </a:spcBef>
              <a:spcAft>
                <a:spcPts val="0"/>
              </a:spcAft>
              <a:buClr>
                <a:srgbClr val="3A3A3A"/>
              </a:buClr>
              <a:buSzPts val="2400"/>
              <a:buFont typeface="Lucida Sans"/>
              <a:buChar char="•"/>
              <a:defRPr sz="2400" b="0" i="0" u="none" strike="noStrike" cap="none">
                <a:solidFill>
                  <a:srgbClr val="3A3A3A"/>
                </a:solidFill>
                <a:latin typeface="Lucida Sans"/>
                <a:ea typeface="Lucida Sans"/>
                <a:cs typeface="Lucida Sans"/>
                <a:sym typeface="Lucida Sans"/>
              </a:defRPr>
            </a:lvl2pPr>
            <a:lvl3pPr marL="1371600" marR="0" lvl="2" indent="-355600" algn="l" rtl="0">
              <a:lnSpc>
                <a:spcPct val="90000"/>
              </a:lnSpc>
              <a:spcBef>
                <a:spcPts val="500"/>
              </a:spcBef>
              <a:spcAft>
                <a:spcPts val="0"/>
              </a:spcAft>
              <a:buClr>
                <a:srgbClr val="3A3A3A"/>
              </a:buClr>
              <a:buSzPts val="2000"/>
              <a:buFont typeface="Lucida Sans"/>
              <a:buChar char="•"/>
              <a:defRPr sz="2000" b="0" i="0" u="none" strike="noStrike" cap="none">
                <a:solidFill>
                  <a:srgbClr val="3A3A3A"/>
                </a:solidFill>
                <a:latin typeface="Lucida Sans"/>
                <a:ea typeface="Lucida Sans"/>
                <a:cs typeface="Lucida Sans"/>
                <a:sym typeface="Lucida Sans"/>
              </a:defRPr>
            </a:lvl3pPr>
            <a:lvl4pPr marL="1828800" marR="0" lvl="3"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4pPr>
            <a:lvl5pPr marL="2286000" marR="0" lvl="4"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5pPr>
            <a:lvl6pPr marL="2743200" marR="0" lvl="5"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6pPr>
            <a:lvl7pPr marL="3200400" marR="0" lvl="6"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7pPr>
            <a:lvl8pPr marL="3657600" marR="0" lvl="7"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8pPr>
            <a:lvl9pPr marL="4114800" marR="0" lvl="8"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9pPr>
          </a:lstStyle>
          <a:p>
            <a:r>
              <a:rPr lang="en-US" dirty="0"/>
              <a:t>Other factors that contribute to PE team success:</a:t>
            </a:r>
          </a:p>
          <a:p>
            <a:pPr lvl="1"/>
            <a:r>
              <a:rPr lang="en-US" dirty="0"/>
              <a:t>Consistent messaging:</a:t>
            </a:r>
          </a:p>
          <a:p>
            <a:pPr lvl="2"/>
            <a:r>
              <a:rPr lang="en-US" dirty="0"/>
              <a:t>Use standard formats/templates as much as possible.</a:t>
            </a:r>
          </a:p>
          <a:p>
            <a:pPr lvl="2"/>
            <a:r>
              <a:rPr lang="en-US" dirty="0"/>
              <a:t>Always provide outcome of investigations, even if no specific root cause was found.</a:t>
            </a:r>
          </a:p>
          <a:p>
            <a:pPr lvl="2"/>
            <a:r>
              <a:rPr lang="en-US" dirty="0"/>
              <a:t>Follow up with customers/stakeholders to ensure findings were understood.</a:t>
            </a:r>
          </a:p>
          <a:p>
            <a:pPr lvl="1"/>
            <a:r>
              <a:rPr lang="en-US" dirty="0"/>
              <a:t>Relationship-building:</a:t>
            </a:r>
          </a:p>
          <a:p>
            <a:pPr lvl="2"/>
            <a:r>
              <a:rPr lang="en-US" dirty="0"/>
              <a:t>Many organizations operate in silos.  Build trust across those silos.</a:t>
            </a:r>
          </a:p>
          <a:p>
            <a:pPr lvl="2"/>
            <a:r>
              <a:rPr lang="en-US" dirty="0"/>
              <a:t>Find opportunities to collaborate with other teams, especially if you can ask them for help with something you’re working on.</a:t>
            </a:r>
          </a:p>
        </p:txBody>
      </p:sp>
    </p:spTree>
    <p:extLst>
      <p:ext uri="{BB962C8B-B14F-4D97-AF65-F5344CB8AC3E}">
        <p14:creationId xmlns:p14="http://schemas.microsoft.com/office/powerpoint/2010/main" val="3188845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6">
          <a:extLst>
            <a:ext uri="{FF2B5EF4-FFF2-40B4-BE49-F238E27FC236}">
              <a16:creationId xmlns:a16="http://schemas.microsoft.com/office/drawing/2014/main" id="{AEAEB058-5E54-BDED-4865-0F516A0A4CAD}"/>
            </a:ext>
          </a:extLst>
        </p:cNvPr>
        <p:cNvGrpSpPr/>
        <p:nvPr/>
      </p:nvGrpSpPr>
      <p:grpSpPr>
        <a:xfrm>
          <a:off x="0" y="0"/>
          <a:ext cx="0" cy="0"/>
          <a:chOff x="0" y="0"/>
          <a:chExt cx="0" cy="0"/>
        </a:xfrm>
      </p:grpSpPr>
      <p:sp>
        <p:nvSpPr>
          <p:cNvPr id="67" name="Google Shape;67;p11">
            <a:extLst>
              <a:ext uri="{FF2B5EF4-FFF2-40B4-BE49-F238E27FC236}">
                <a16:creationId xmlns:a16="http://schemas.microsoft.com/office/drawing/2014/main" id="{B8C08D5E-30F6-3885-AE57-1EBAB649FEE4}"/>
              </a:ext>
            </a:extLst>
          </p:cNvPr>
          <p:cNvSpPr txBox="1">
            <a:spLocks noGrp="1"/>
          </p:cNvSpPr>
          <p:nvPr>
            <p:ph type="title"/>
          </p:nvPr>
        </p:nvSpPr>
        <p:spPr>
          <a:xfrm>
            <a:off x="168499" y="77826"/>
            <a:ext cx="10454979" cy="495300"/>
          </a:xfrm>
          <a:prstGeom prst="rect">
            <a:avLst/>
          </a:prstGeom>
          <a:noFill/>
          <a:ln>
            <a:noFill/>
          </a:ln>
        </p:spPr>
        <p:txBody>
          <a:bodyPr spcFirstLastPara="1" wrap="square" lIns="91425" tIns="45700" rIns="91425" bIns="45700" anchor="ctr" anchorCtr="0">
            <a:noAutofit/>
          </a:bodyPr>
          <a:lstStyle/>
          <a:p>
            <a:pPr lvl="0">
              <a:buSzPts val="2800"/>
            </a:pPr>
            <a:r>
              <a:rPr lang="en-US" dirty="0"/>
              <a:t>Wrap up</a:t>
            </a:r>
            <a:endParaRPr dirty="0"/>
          </a:p>
        </p:txBody>
      </p:sp>
      <p:sp>
        <p:nvSpPr>
          <p:cNvPr id="2" name="Content Placeholder 13">
            <a:extLst>
              <a:ext uri="{FF2B5EF4-FFF2-40B4-BE49-F238E27FC236}">
                <a16:creationId xmlns:a16="http://schemas.microsoft.com/office/drawing/2014/main" id="{1A29CC82-5984-230F-D3BF-65004DC5DA04}"/>
              </a:ext>
            </a:extLst>
          </p:cNvPr>
          <p:cNvSpPr txBox="1">
            <a:spLocks/>
          </p:cNvSpPr>
          <p:nvPr/>
        </p:nvSpPr>
        <p:spPr>
          <a:xfrm>
            <a:off x="493160" y="994025"/>
            <a:ext cx="11270750" cy="4724400"/>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406400" algn="l" rtl="0">
              <a:lnSpc>
                <a:spcPct val="90000"/>
              </a:lnSpc>
              <a:spcBef>
                <a:spcPts val="1000"/>
              </a:spcBef>
              <a:spcAft>
                <a:spcPts val="0"/>
              </a:spcAft>
              <a:buClr>
                <a:srgbClr val="3A3A3A"/>
              </a:buClr>
              <a:buSzPts val="2800"/>
              <a:buFont typeface="Lucida Sans"/>
              <a:buChar char="•"/>
              <a:defRPr sz="2800" b="0" i="0" u="none" strike="noStrike" cap="none">
                <a:solidFill>
                  <a:srgbClr val="3A3A3A"/>
                </a:solidFill>
                <a:latin typeface="Lucida Sans"/>
                <a:ea typeface="Lucida Sans"/>
                <a:cs typeface="Lucida Sans"/>
                <a:sym typeface="Lucida Sans"/>
              </a:defRPr>
            </a:lvl1pPr>
            <a:lvl2pPr marL="914400" marR="0" lvl="1" indent="-381000" algn="l" rtl="0">
              <a:lnSpc>
                <a:spcPct val="90000"/>
              </a:lnSpc>
              <a:spcBef>
                <a:spcPts val="500"/>
              </a:spcBef>
              <a:spcAft>
                <a:spcPts val="0"/>
              </a:spcAft>
              <a:buClr>
                <a:srgbClr val="3A3A3A"/>
              </a:buClr>
              <a:buSzPts val="2400"/>
              <a:buFont typeface="Lucida Sans"/>
              <a:buChar char="•"/>
              <a:defRPr sz="2400" b="0" i="0" u="none" strike="noStrike" cap="none">
                <a:solidFill>
                  <a:srgbClr val="3A3A3A"/>
                </a:solidFill>
                <a:latin typeface="Lucida Sans"/>
                <a:ea typeface="Lucida Sans"/>
                <a:cs typeface="Lucida Sans"/>
                <a:sym typeface="Lucida Sans"/>
              </a:defRPr>
            </a:lvl2pPr>
            <a:lvl3pPr marL="1371600" marR="0" lvl="2" indent="-355600" algn="l" rtl="0">
              <a:lnSpc>
                <a:spcPct val="90000"/>
              </a:lnSpc>
              <a:spcBef>
                <a:spcPts val="500"/>
              </a:spcBef>
              <a:spcAft>
                <a:spcPts val="0"/>
              </a:spcAft>
              <a:buClr>
                <a:srgbClr val="3A3A3A"/>
              </a:buClr>
              <a:buSzPts val="2000"/>
              <a:buFont typeface="Lucida Sans"/>
              <a:buChar char="•"/>
              <a:defRPr sz="2000" b="0" i="0" u="none" strike="noStrike" cap="none">
                <a:solidFill>
                  <a:srgbClr val="3A3A3A"/>
                </a:solidFill>
                <a:latin typeface="Lucida Sans"/>
                <a:ea typeface="Lucida Sans"/>
                <a:cs typeface="Lucida Sans"/>
                <a:sym typeface="Lucida Sans"/>
              </a:defRPr>
            </a:lvl3pPr>
            <a:lvl4pPr marL="1828800" marR="0" lvl="3"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4pPr>
            <a:lvl5pPr marL="2286000" marR="0" lvl="4"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5pPr>
            <a:lvl6pPr marL="2743200" marR="0" lvl="5"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6pPr>
            <a:lvl7pPr marL="3200400" marR="0" lvl="6"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7pPr>
            <a:lvl8pPr marL="3657600" marR="0" lvl="7"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8pPr>
            <a:lvl9pPr marL="4114800" marR="0" lvl="8"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9pPr>
          </a:lstStyle>
          <a:p>
            <a:r>
              <a:rPr lang="en-US" sz="3600" dirty="0"/>
              <a:t>What to take away:</a:t>
            </a:r>
          </a:p>
          <a:p>
            <a:pPr lvl="1"/>
            <a:r>
              <a:rPr lang="en-US" sz="3200" dirty="0"/>
              <a:t>Stand firm on the facts.</a:t>
            </a:r>
          </a:p>
          <a:p>
            <a:pPr lvl="1"/>
            <a:r>
              <a:rPr lang="en-US" sz="3200" dirty="0"/>
              <a:t>Don’t defend your silo (without proof).</a:t>
            </a:r>
          </a:p>
          <a:p>
            <a:pPr lvl="1"/>
            <a:r>
              <a:rPr lang="en-US" sz="3200" dirty="0"/>
              <a:t>Communicate clearly.</a:t>
            </a:r>
          </a:p>
          <a:p>
            <a:pPr lvl="1"/>
            <a:r>
              <a:rPr lang="en-US" sz="3200" dirty="0"/>
              <a:t>Be the center for innovative thinking.</a:t>
            </a:r>
          </a:p>
          <a:p>
            <a:pPr lvl="1"/>
            <a:r>
              <a:rPr lang="en-US" sz="3200" dirty="0"/>
              <a:t>As you grow, hire great people.</a:t>
            </a:r>
          </a:p>
          <a:p>
            <a:pPr lvl="2"/>
            <a:endParaRPr lang="en-US" dirty="0"/>
          </a:p>
        </p:txBody>
      </p:sp>
    </p:spTree>
    <p:extLst>
      <p:ext uri="{BB962C8B-B14F-4D97-AF65-F5344CB8AC3E}">
        <p14:creationId xmlns:p14="http://schemas.microsoft.com/office/powerpoint/2010/main" val="3614913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2"/>
          <p:cNvSpPr txBox="1">
            <a:spLocks noGrp="1"/>
          </p:cNvSpPr>
          <p:nvPr>
            <p:ph type="title"/>
          </p:nvPr>
        </p:nvSpPr>
        <p:spPr>
          <a:xfrm>
            <a:off x="168500" y="77826"/>
            <a:ext cx="8162100" cy="4953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de-DE"/>
              <a:t>Feedback</a:t>
            </a:r>
            <a:endParaRPr/>
          </a:p>
        </p:txBody>
      </p:sp>
      <p:pic>
        <p:nvPicPr>
          <p:cNvPr id="3" name="Picture Placeholder 2" descr="A qr code on a white background&#10;&#10;AI-generated content may be incorrect.">
            <a:extLst>
              <a:ext uri="{FF2B5EF4-FFF2-40B4-BE49-F238E27FC236}">
                <a16:creationId xmlns:a16="http://schemas.microsoft.com/office/drawing/2014/main" id="{23C8B063-E374-0BFD-876B-EB99DA3E005B}"/>
              </a:ext>
            </a:extLst>
          </p:cNvPr>
          <p:cNvPicPr>
            <a:picLocks noGrp="1" noChangeAspect="1"/>
          </p:cNvPicPr>
          <p:nvPr>
            <p:ph type="pic" idx="2"/>
          </p:nvPr>
        </p:nvPicPr>
        <p:blipFill>
          <a:blip r:embed="rId3"/>
          <a:srcRect t="164" b="164"/>
          <a:stretch>
            <a:fillRect/>
          </a:stretch>
        </p:blipFill>
        <p:spPr>
          <a:xfrm>
            <a:off x="3581400" y="1027113"/>
            <a:ext cx="4859338" cy="4859337"/>
          </a:xfrm>
          <a:prstGeom prst="rect">
            <a:avLst/>
          </a:prstGeom>
        </p:spPr>
      </p:pic>
      <p:pic>
        <p:nvPicPr>
          <p:cNvPr id="12" name="Picture 11" descr="A cat lying on a bed&#10;&#10;AI-generated content may be incorrect.">
            <a:extLst>
              <a:ext uri="{FF2B5EF4-FFF2-40B4-BE49-F238E27FC236}">
                <a16:creationId xmlns:a16="http://schemas.microsoft.com/office/drawing/2014/main" id="{F8C4A041-5E88-A4B4-3FBB-F01A8E4EFF53}"/>
              </a:ext>
            </a:extLst>
          </p:cNvPr>
          <p:cNvPicPr>
            <a:picLocks noChangeAspect="1"/>
          </p:cNvPicPr>
          <p:nvPr/>
        </p:nvPicPr>
        <p:blipFill>
          <a:blip r:embed="rId4"/>
          <a:stretch>
            <a:fillRect/>
          </a:stretch>
        </p:blipFill>
        <p:spPr>
          <a:xfrm>
            <a:off x="172835" y="573126"/>
            <a:ext cx="3186362" cy="2077309"/>
          </a:xfrm>
          <a:prstGeom prst="rect">
            <a:avLst/>
          </a:prstGeom>
        </p:spPr>
      </p:pic>
      <p:pic>
        <p:nvPicPr>
          <p:cNvPr id="14" name="Picture 13" descr="A cat looking at a person on a computer screen&#10;&#10;AI-generated content may be incorrect.">
            <a:extLst>
              <a:ext uri="{FF2B5EF4-FFF2-40B4-BE49-F238E27FC236}">
                <a16:creationId xmlns:a16="http://schemas.microsoft.com/office/drawing/2014/main" id="{FF014C2F-8FFB-91C2-1E60-83644440AD3F}"/>
              </a:ext>
            </a:extLst>
          </p:cNvPr>
          <p:cNvPicPr>
            <a:picLocks noChangeAspect="1"/>
          </p:cNvPicPr>
          <p:nvPr/>
        </p:nvPicPr>
        <p:blipFill>
          <a:blip r:embed="rId5"/>
          <a:stretch>
            <a:fillRect/>
          </a:stretch>
        </p:blipFill>
        <p:spPr>
          <a:xfrm>
            <a:off x="8830870" y="1027113"/>
            <a:ext cx="3017795" cy="2551043"/>
          </a:xfrm>
          <a:prstGeom prst="rect">
            <a:avLst/>
          </a:prstGeom>
        </p:spPr>
      </p:pic>
      <p:pic>
        <p:nvPicPr>
          <p:cNvPr id="16" name="Picture 15" descr="Two cats lying on a table&#10;&#10;AI-generated content may be incorrect.">
            <a:extLst>
              <a:ext uri="{FF2B5EF4-FFF2-40B4-BE49-F238E27FC236}">
                <a16:creationId xmlns:a16="http://schemas.microsoft.com/office/drawing/2014/main" id="{30752BEE-CA0F-C070-D928-1A1331A34F3F}"/>
              </a:ext>
            </a:extLst>
          </p:cNvPr>
          <p:cNvPicPr>
            <a:picLocks noChangeAspect="1"/>
          </p:cNvPicPr>
          <p:nvPr/>
        </p:nvPicPr>
        <p:blipFill>
          <a:blip r:embed="rId6"/>
          <a:stretch>
            <a:fillRect/>
          </a:stretch>
        </p:blipFill>
        <p:spPr>
          <a:xfrm>
            <a:off x="8830870" y="3723860"/>
            <a:ext cx="3017795" cy="2816087"/>
          </a:xfrm>
          <a:prstGeom prst="rect">
            <a:avLst/>
          </a:prstGeom>
        </p:spPr>
      </p:pic>
      <p:pic>
        <p:nvPicPr>
          <p:cNvPr id="18" name="Picture 17" descr="A group of cats lying on a blanket&#10;&#10;AI-generated content may be incorrect.">
            <a:extLst>
              <a:ext uri="{FF2B5EF4-FFF2-40B4-BE49-F238E27FC236}">
                <a16:creationId xmlns:a16="http://schemas.microsoft.com/office/drawing/2014/main" id="{C6CE783D-A26C-54B1-EF38-E75A02C623B0}"/>
              </a:ext>
            </a:extLst>
          </p:cNvPr>
          <p:cNvPicPr>
            <a:picLocks noChangeAspect="1"/>
          </p:cNvPicPr>
          <p:nvPr/>
        </p:nvPicPr>
        <p:blipFill>
          <a:blip r:embed="rId7"/>
          <a:stretch>
            <a:fillRect/>
          </a:stretch>
        </p:blipFill>
        <p:spPr>
          <a:xfrm>
            <a:off x="181652" y="2782957"/>
            <a:ext cx="2830056" cy="460513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0"/>
          <p:cNvSpPr txBox="1">
            <a:spLocks noGrp="1"/>
          </p:cNvSpPr>
          <p:nvPr>
            <p:ph type="title"/>
          </p:nvPr>
        </p:nvSpPr>
        <p:spPr>
          <a:xfrm>
            <a:off x="168500" y="77826"/>
            <a:ext cx="8162100" cy="4953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D8D8D8"/>
              </a:buClr>
              <a:buSzPts val="2800"/>
              <a:buFont typeface="Play"/>
              <a:buNone/>
            </a:pPr>
            <a:r>
              <a:rPr lang="de-DE"/>
              <a:t>Let me introduce myself</a:t>
            </a:r>
            <a:endParaRPr/>
          </a:p>
        </p:txBody>
      </p:sp>
      <p:sp>
        <p:nvSpPr>
          <p:cNvPr id="62" name="Google Shape;62;p10"/>
          <p:cNvSpPr txBox="1">
            <a:spLocks noGrp="1"/>
          </p:cNvSpPr>
          <p:nvPr>
            <p:ph type="body" idx="2"/>
          </p:nvPr>
        </p:nvSpPr>
        <p:spPr>
          <a:xfrm>
            <a:off x="4928616" y="989814"/>
            <a:ext cx="6931152" cy="5187149"/>
          </a:xfrm>
          <a:prstGeom prst="rect">
            <a:avLst/>
          </a:prstGeom>
          <a:noFill/>
          <a:ln>
            <a:noFill/>
          </a:ln>
        </p:spPr>
        <p:txBody>
          <a:bodyPr spcFirstLastPara="1" wrap="square" lIns="91425" tIns="45700" rIns="91425" bIns="45700" anchor="t" anchorCtr="0">
            <a:normAutofit fontScale="92500" lnSpcReduction="20000"/>
          </a:bodyPr>
          <a:lstStyle/>
          <a:p>
            <a:r>
              <a:rPr lang="en-US" sz="2200" dirty="0"/>
              <a:t>First technical career was as a mechanical engineer working on propulsion and thermodynamic systems on fighter jets.</a:t>
            </a:r>
          </a:p>
          <a:p>
            <a:r>
              <a:rPr lang="en-US" sz="2200" dirty="0"/>
              <a:t>After a stint overseas in the US Peace Corps, returned to school to get MS in Information Networking.</a:t>
            </a:r>
          </a:p>
          <a:p>
            <a:r>
              <a:rPr lang="en-US" sz="2200" dirty="0"/>
              <a:t>Worked for multiple companies, always in a network-focused analytical role, sometimes developing in-house tools to support that role.</a:t>
            </a:r>
          </a:p>
          <a:p>
            <a:r>
              <a:rPr lang="en-US" sz="2200" dirty="0"/>
              <a:t>2018: after 6 years as a technical lead at Huntington, I became a manager of monitoring, performance testing, and performance engineering teams; ~20 people.</a:t>
            </a:r>
          </a:p>
          <a:p>
            <a:r>
              <a:rPr lang="en-US" sz="2200" dirty="0"/>
              <a:t>2024: Changed focus to only Event Management and Distributed Performance Engineering teams to drive better outcomes across the organization.</a:t>
            </a:r>
          </a:p>
          <a:p>
            <a:r>
              <a:rPr lang="en-US" sz="2200" dirty="0"/>
              <a:t>Dad, biker, reader, movie buff, cat servant, &gt;14-gallon blood donor.</a:t>
            </a:r>
          </a:p>
          <a:p>
            <a:r>
              <a:rPr lang="en-US" sz="2200" dirty="0"/>
              <a:t>@cmhtim, CoachTimD@gmail.com</a:t>
            </a:r>
          </a:p>
          <a:p>
            <a:pPr marL="685800" lvl="1" indent="-76200" algn="l" rtl="0">
              <a:lnSpc>
                <a:spcPct val="90000"/>
              </a:lnSpc>
              <a:spcBef>
                <a:spcPts val="500"/>
              </a:spcBef>
              <a:spcAft>
                <a:spcPts val="0"/>
              </a:spcAft>
              <a:buClr>
                <a:srgbClr val="3A3A3A"/>
              </a:buClr>
              <a:buSzPts val="2400"/>
              <a:buNone/>
            </a:pPr>
            <a:endParaRPr dirty="0"/>
          </a:p>
        </p:txBody>
      </p:sp>
      <p:pic>
        <p:nvPicPr>
          <p:cNvPr id="7" name="Picture 6">
            <a:extLst>
              <a:ext uri="{FF2B5EF4-FFF2-40B4-BE49-F238E27FC236}">
                <a16:creationId xmlns:a16="http://schemas.microsoft.com/office/drawing/2014/main" id="{44C3D369-2AD2-4C92-3A98-7E0CD8C8C64D}"/>
              </a:ext>
            </a:extLst>
          </p:cNvPr>
          <p:cNvPicPr>
            <a:picLocks noChangeAspect="1"/>
          </p:cNvPicPr>
          <p:nvPr/>
        </p:nvPicPr>
        <p:blipFill>
          <a:blip r:embed="rId3"/>
          <a:stretch>
            <a:fillRect/>
          </a:stretch>
        </p:blipFill>
        <p:spPr>
          <a:xfrm>
            <a:off x="787659" y="1155290"/>
            <a:ext cx="2880231" cy="4547419"/>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1"/>
          <p:cNvSpPr txBox="1">
            <a:spLocks noGrp="1"/>
          </p:cNvSpPr>
          <p:nvPr>
            <p:ph type="title"/>
          </p:nvPr>
        </p:nvSpPr>
        <p:spPr>
          <a:xfrm>
            <a:off x="168500" y="77826"/>
            <a:ext cx="8162100" cy="4953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rgbClr val="D8D8D8"/>
              </a:buClr>
              <a:buSzPts val="2800"/>
              <a:buFont typeface="Play"/>
              <a:buNone/>
            </a:pPr>
            <a:r>
              <a:rPr lang="en-US" dirty="0"/>
              <a:t>Session Goals</a:t>
            </a:r>
            <a:endParaRPr dirty="0"/>
          </a:p>
        </p:txBody>
      </p:sp>
      <p:sp>
        <p:nvSpPr>
          <p:cNvPr id="4" name="Content Placeholder 13">
            <a:extLst>
              <a:ext uri="{FF2B5EF4-FFF2-40B4-BE49-F238E27FC236}">
                <a16:creationId xmlns:a16="http://schemas.microsoft.com/office/drawing/2014/main" id="{BB725E8D-00F8-A2A9-9618-BD02DF1444F3}"/>
              </a:ext>
            </a:extLst>
          </p:cNvPr>
          <p:cNvSpPr txBox="1">
            <a:spLocks/>
          </p:cNvSpPr>
          <p:nvPr/>
        </p:nvSpPr>
        <p:spPr>
          <a:xfrm>
            <a:off x="952500" y="1333500"/>
            <a:ext cx="10287000" cy="4190999"/>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406400" algn="l" rtl="0">
              <a:lnSpc>
                <a:spcPct val="90000"/>
              </a:lnSpc>
              <a:spcBef>
                <a:spcPts val="1000"/>
              </a:spcBef>
              <a:spcAft>
                <a:spcPts val="0"/>
              </a:spcAft>
              <a:buClr>
                <a:srgbClr val="3A3A3A"/>
              </a:buClr>
              <a:buSzPts val="2800"/>
              <a:buFont typeface="Lucida Sans"/>
              <a:buChar char="•"/>
              <a:defRPr sz="2800" b="0" i="0" u="none" strike="noStrike" cap="none">
                <a:solidFill>
                  <a:srgbClr val="3A3A3A"/>
                </a:solidFill>
                <a:latin typeface="Lucida Sans"/>
                <a:ea typeface="Lucida Sans"/>
                <a:cs typeface="Lucida Sans"/>
                <a:sym typeface="Lucida Sans"/>
              </a:defRPr>
            </a:lvl1pPr>
            <a:lvl2pPr marL="914400" marR="0" lvl="1" indent="-381000" algn="l" rtl="0">
              <a:lnSpc>
                <a:spcPct val="90000"/>
              </a:lnSpc>
              <a:spcBef>
                <a:spcPts val="500"/>
              </a:spcBef>
              <a:spcAft>
                <a:spcPts val="0"/>
              </a:spcAft>
              <a:buClr>
                <a:srgbClr val="3A3A3A"/>
              </a:buClr>
              <a:buSzPts val="2400"/>
              <a:buFont typeface="Lucida Sans"/>
              <a:buChar char="•"/>
              <a:defRPr sz="2400" b="0" i="0" u="none" strike="noStrike" cap="none">
                <a:solidFill>
                  <a:srgbClr val="3A3A3A"/>
                </a:solidFill>
                <a:latin typeface="Lucida Sans"/>
                <a:ea typeface="Lucida Sans"/>
                <a:cs typeface="Lucida Sans"/>
                <a:sym typeface="Lucida Sans"/>
              </a:defRPr>
            </a:lvl2pPr>
            <a:lvl3pPr marL="1371600" marR="0" lvl="2" indent="-355600" algn="l" rtl="0">
              <a:lnSpc>
                <a:spcPct val="90000"/>
              </a:lnSpc>
              <a:spcBef>
                <a:spcPts val="500"/>
              </a:spcBef>
              <a:spcAft>
                <a:spcPts val="0"/>
              </a:spcAft>
              <a:buClr>
                <a:srgbClr val="3A3A3A"/>
              </a:buClr>
              <a:buSzPts val="2000"/>
              <a:buFont typeface="Lucida Sans"/>
              <a:buChar char="•"/>
              <a:defRPr sz="2000" b="0" i="0" u="none" strike="noStrike" cap="none">
                <a:solidFill>
                  <a:srgbClr val="3A3A3A"/>
                </a:solidFill>
                <a:latin typeface="Lucida Sans"/>
                <a:ea typeface="Lucida Sans"/>
                <a:cs typeface="Lucida Sans"/>
                <a:sym typeface="Lucida Sans"/>
              </a:defRPr>
            </a:lvl3pPr>
            <a:lvl4pPr marL="1828800" marR="0" lvl="3"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4pPr>
            <a:lvl5pPr marL="2286000" marR="0" lvl="4"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5pPr>
            <a:lvl6pPr marL="2743200" marR="0" lvl="5"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6pPr>
            <a:lvl7pPr marL="3200400" marR="0" lvl="6"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7pPr>
            <a:lvl8pPr marL="3657600" marR="0" lvl="7"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8pPr>
            <a:lvl9pPr marL="4114800" marR="0" lvl="8"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9pPr>
          </a:lstStyle>
          <a:p>
            <a:r>
              <a:rPr lang="en-US" dirty="0"/>
              <a:t>Questions we will try to answer:</a:t>
            </a:r>
          </a:p>
          <a:p>
            <a:pPr lvl="1"/>
            <a:r>
              <a:rPr lang="en-US" dirty="0"/>
              <a:t>What does a Performance Engineering (PE) team do?</a:t>
            </a:r>
          </a:p>
          <a:p>
            <a:pPr lvl="1"/>
            <a:r>
              <a:rPr lang="en-US" dirty="0"/>
              <a:t>How can a PE team establish itself?</a:t>
            </a:r>
          </a:p>
          <a:p>
            <a:pPr lvl="1"/>
            <a:r>
              <a:rPr lang="en-US" dirty="0"/>
              <a:t>How can a PE team maintain and expand support from management?</a:t>
            </a:r>
          </a:p>
          <a:p>
            <a:pPr lvl="1"/>
            <a:endParaRPr lang="en-US" dirty="0"/>
          </a:p>
          <a:p>
            <a:r>
              <a:rPr lang="en-US" dirty="0"/>
              <a:t>Participation is encouraged!</a:t>
            </a:r>
          </a:p>
          <a:p>
            <a:pPr lvl="1"/>
            <a:r>
              <a:rPr lang="en-US" dirty="0"/>
              <a:t>Share your ideas.</a:t>
            </a:r>
          </a:p>
          <a:p>
            <a:pPr lvl="1"/>
            <a:r>
              <a:rPr lang="en-US" dirty="0"/>
              <a:t>Ask questions.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620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6">
          <a:extLst>
            <a:ext uri="{FF2B5EF4-FFF2-40B4-BE49-F238E27FC236}">
              <a16:creationId xmlns:a16="http://schemas.microsoft.com/office/drawing/2014/main" id="{17E0DBCF-F78B-9251-4AAC-3609FE1A7727}"/>
            </a:ext>
          </a:extLst>
        </p:cNvPr>
        <p:cNvGrpSpPr/>
        <p:nvPr/>
      </p:nvGrpSpPr>
      <p:grpSpPr>
        <a:xfrm>
          <a:off x="0" y="0"/>
          <a:ext cx="0" cy="0"/>
          <a:chOff x="0" y="0"/>
          <a:chExt cx="0" cy="0"/>
        </a:xfrm>
      </p:grpSpPr>
      <p:sp>
        <p:nvSpPr>
          <p:cNvPr id="67" name="Google Shape;67;p11">
            <a:extLst>
              <a:ext uri="{FF2B5EF4-FFF2-40B4-BE49-F238E27FC236}">
                <a16:creationId xmlns:a16="http://schemas.microsoft.com/office/drawing/2014/main" id="{1B7E6F47-72F4-698E-57C5-3E80B7EAAA90}"/>
              </a:ext>
            </a:extLst>
          </p:cNvPr>
          <p:cNvSpPr txBox="1">
            <a:spLocks noGrp="1"/>
          </p:cNvSpPr>
          <p:nvPr>
            <p:ph type="title"/>
          </p:nvPr>
        </p:nvSpPr>
        <p:spPr>
          <a:xfrm>
            <a:off x="168500" y="77826"/>
            <a:ext cx="8162100" cy="4953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rgbClr val="D8D8D8"/>
              </a:buClr>
              <a:buSzPts val="2800"/>
              <a:buFont typeface="Play"/>
              <a:buNone/>
            </a:pPr>
            <a:r>
              <a:rPr lang="en-US" dirty="0"/>
              <a:t>What does a Performance Engineering team do?</a:t>
            </a:r>
            <a:endParaRPr dirty="0"/>
          </a:p>
        </p:txBody>
      </p:sp>
      <p:sp>
        <p:nvSpPr>
          <p:cNvPr id="4" name="Content Placeholder 13">
            <a:extLst>
              <a:ext uri="{FF2B5EF4-FFF2-40B4-BE49-F238E27FC236}">
                <a16:creationId xmlns:a16="http://schemas.microsoft.com/office/drawing/2014/main" id="{37B21937-6C65-BF12-97FB-CF7A0086C719}"/>
              </a:ext>
            </a:extLst>
          </p:cNvPr>
          <p:cNvSpPr txBox="1">
            <a:spLocks/>
          </p:cNvSpPr>
          <p:nvPr/>
        </p:nvSpPr>
        <p:spPr>
          <a:xfrm>
            <a:off x="680896" y="808399"/>
            <a:ext cx="10287000" cy="640155"/>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406400" algn="l" rtl="0">
              <a:lnSpc>
                <a:spcPct val="90000"/>
              </a:lnSpc>
              <a:spcBef>
                <a:spcPts val="1000"/>
              </a:spcBef>
              <a:spcAft>
                <a:spcPts val="0"/>
              </a:spcAft>
              <a:buClr>
                <a:srgbClr val="3A3A3A"/>
              </a:buClr>
              <a:buSzPts val="2800"/>
              <a:buFont typeface="Lucida Sans"/>
              <a:buChar char="•"/>
              <a:defRPr sz="2800" b="0" i="0" u="none" strike="noStrike" cap="none">
                <a:solidFill>
                  <a:srgbClr val="3A3A3A"/>
                </a:solidFill>
                <a:latin typeface="Lucida Sans"/>
                <a:ea typeface="Lucida Sans"/>
                <a:cs typeface="Lucida Sans"/>
                <a:sym typeface="Lucida Sans"/>
              </a:defRPr>
            </a:lvl1pPr>
            <a:lvl2pPr marL="914400" marR="0" lvl="1" indent="-381000" algn="l" rtl="0">
              <a:lnSpc>
                <a:spcPct val="90000"/>
              </a:lnSpc>
              <a:spcBef>
                <a:spcPts val="500"/>
              </a:spcBef>
              <a:spcAft>
                <a:spcPts val="0"/>
              </a:spcAft>
              <a:buClr>
                <a:srgbClr val="3A3A3A"/>
              </a:buClr>
              <a:buSzPts val="2400"/>
              <a:buFont typeface="Lucida Sans"/>
              <a:buChar char="•"/>
              <a:defRPr sz="2400" b="0" i="0" u="none" strike="noStrike" cap="none">
                <a:solidFill>
                  <a:srgbClr val="3A3A3A"/>
                </a:solidFill>
                <a:latin typeface="Lucida Sans"/>
                <a:ea typeface="Lucida Sans"/>
                <a:cs typeface="Lucida Sans"/>
                <a:sym typeface="Lucida Sans"/>
              </a:defRPr>
            </a:lvl2pPr>
            <a:lvl3pPr marL="1371600" marR="0" lvl="2" indent="-355600" algn="l" rtl="0">
              <a:lnSpc>
                <a:spcPct val="90000"/>
              </a:lnSpc>
              <a:spcBef>
                <a:spcPts val="500"/>
              </a:spcBef>
              <a:spcAft>
                <a:spcPts val="0"/>
              </a:spcAft>
              <a:buClr>
                <a:srgbClr val="3A3A3A"/>
              </a:buClr>
              <a:buSzPts val="2000"/>
              <a:buFont typeface="Lucida Sans"/>
              <a:buChar char="•"/>
              <a:defRPr sz="2000" b="0" i="0" u="none" strike="noStrike" cap="none">
                <a:solidFill>
                  <a:srgbClr val="3A3A3A"/>
                </a:solidFill>
                <a:latin typeface="Lucida Sans"/>
                <a:ea typeface="Lucida Sans"/>
                <a:cs typeface="Lucida Sans"/>
                <a:sym typeface="Lucida Sans"/>
              </a:defRPr>
            </a:lvl3pPr>
            <a:lvl4pPr marL="1828800" marR="0" lvl="3"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4pPr>
            <a:lvl5pPr marL="2286000" marR="0" lvl="4"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5pPr>
            <a:lvl6pPr marL="2743200" marR="0" lvl="5"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6pPr>
            <a:lvl7pPr marL="3200400" marR="0" lvl="6"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7pPr>
            <a:lvl8pPr marL="3657600" marR="0" lvl="7"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8pPr>
            <a:lvl9pPr marL="4114800" marR="0" lvl="8"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9pPr>
          </a:lstStyle>
          <a:p>
            <a:r>
              <a:rPr lang="en-US" dirty="0"/>
              <a:t>Who you </a:t>
            </a:r>
            <a:r>
              <a:rPr lang="en-US" dirty="0" err="1"/>
              <a:t>gonna</a:t>
            </a:r>
            <a:r>
              <a:rPr lang="en-US" dirty="0"/>
              <a:t> call?</a:t>
            </a:r>
          </a:p>
        </p:txBody>
      </p:sp>
      <p:pic>
        <p:nvPicPr>
          <p:cNvPr id="2" name="Picture 1">
            <a:extLst>
              <a:ext uri="{FF2B5EF4-FFF2-40B4-BE49-F238E27FC236}">
                <a16:creationId xmlns:a16="http://schemas.microsoft.com/office/drawing/2014/main" id="{7337D9CE-5B90-49E8-EEDE-5B535B71BB77}"/>
              </a:ext>
            </a:extLst>
          </p:cNvPr>
          <p:cNvPicPr>
            <a:picLocks noChangeAspect="1"/>
          </p:cNvPicPr>
          <p:nvPr/>
        </p:nvPicPr>
        <p:blipFill>
          <a:blip r:embed="rId3"/>
          <a:stretch>
            <a:fillRect/>
          </a:stretch>
        </p:blipFill>
        <p:spPr>
          <a:xfrm>
            <a:off x="1201014" y="1448554"/>
            <a:ext cx="8915400" cy="5014913"/>
          </a:xfrm>
          <a:prstGeom prst="rect">
            <a:avLst/>
          </a:prstGeom>
        </p:spPr>
      </p:pic>
    </p:spTree>
    <p:extLst>
      <p:ext uri="{BB962C8B-B14F-4D97-AF65-F5344CB8AC3E}">
        <p14:creationId xmlns:p14="http://schemas.microsoft.com/office/powerpoint/2010/main" val="3277981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6">
          <a:extLst>
            <a:ext uri="{FF2B5EF4-FFF2-40B4-BE49-F238E27FC236}">
              <a16:creationId xmlns:a16="http://schemas.microsoft.com/office/drawing/2014/main" id="{B021BF71-5309-0C53-27B6-38A978ED915A}"/>
            </a:ext>
          </a:extLst>
        </p:cNvPr>
        <p:cNvGrpSpPr/>
        <p:nvPr/>
      </p:nvGrpSpPr>
      <p:grpSpPr>
        <a:xfrm>
          <a:off x="0" y="0"/>
          <a:ext cx="0" cy="0"/>
          <a:chOff x="0" y="0"/>
          <a:chExt cx="0" cy="0"/>
        </a:xfrm>
      </p:grpSpPr>
      <p:sp>
        <p:nvSpPr>
          <p:cNvPr id="67" name="Google Shape;67;p11">
            <a:extLst>
              <a:ext uri="{FF2B5EF4-FFF2-40B4-BE49-F238E27FC236}">
                <a16:creationId xmlns:a16="http://schemas.microsoft.com/office/drawing/2014/main" id="{0B028D49-3A29-A880-3387-D77516516C7C}"/>
              </a:ext>
            </a:extLst>
          </p:cNvPr>
          <p:cNvSpPr txBox="1">
            <a:spLocks noGrp="1"/>
          </p:cNvSpPr>
          <p:nvPr>
            <p:ph type="title"/>
          </p:nvPr>
        </p:nvSpPr>
        <p:spPr>
          <a:xfrm>
            <a:off x="168500" y="77826"/>
            <a:ext cx="8162100" cy="495300"/>
          </a:xfrm>
          <a:prstGeom prst="rect">
            <a:avLst/>
          </a:prstGeom>
          <a:noFill/>
          <a:ln>
            <a:noFill/>
          </a:ln>
        </p:spPr>
        <p:txBody>
          <a:bodyPr spcFirstLastPara="1" wrap="square" lIns="91425" tIns="45700" rIns="91425" bIns="45700" anchor="ctr" anchorCtr="0">
            <a:noAutofit/>
          </a:bodyPr>
          <a:lstStyle/>
          <a:p>
            <a:pPr lvl="0">
              <a:buSzPts val="2800"/>
            </a:pPr>
            <a:r>
              <a:rPr lang="en-US" dirty="0"/>
              <a:t>What does a Performance Engineering team do?</a:t>
            </a:r>
            <a:endParaRPr dirty="0"/>
          </a:p>
        </p:txBody>
      </p:sp>
      <p:sp>
        <p:nvSpPr>
          <p:cNvPr id="4" name="Content Placeholder 13">
            <a:extLst>
              <a:ext uri="{FF2B5EF4-FFF2-40B4-BE49-F238E27FC236}">
                <a16:creationId xmlns:a16="http://schemas.microsoft.com/office/drawing/2014/main" id="{A448F18F-29E8-E63D-4C0F-F9CAE184D503}"/>
              </a:ext>
            </a:extLst>
          </p:cNvPr>
          <p:cNvSpPr txBox="1">
            <a:spLocks/>
          </p:cNvSpPr>
          <p:nvPr/>
        </p:nvSpPr>
        <p:spPr>
          <a:xfrm>
            <a:off x="952500" y="1333500"/>
            <a:ext cx="10287000" cy="4190999"/>
          </a:xfrm>
          <a:prstGeom prst="rect">
            <a:avLst/>
          </a:prstGeom>
          <a:noFill/>
          <a:ln>
            <a:noFill/>
          </a:ln>
        </p:spPr>
        <p:txBody>
          <a:bodyPr spcFirstLastPara="1" wrap="square" lIns="91425" tIns="45700" rIns="91425" bIns="45700" anchor="t" anchorCtr="0">
            <a:normAutofit fontScale="85000" lnSpcReduction="10000"/>
          </a:bodyPr>
          <a:lstStyle>
            <a:defPPr marR="0" lvl="0" algn="l" rtl="0">
              <a:lnSpc>
                <a:spcPct val="100000"/>
              </a:lnSpc>
              <a:spcBef>
                <a:spcPts val="0"/>
              </a:spcBef>
              <a:spcAft>
                <a:spcPts val="0"/>
              </a:spcAft>
            </a:defPPr>
            <a:lvl1pPr marL="457200" marR="0" lvl="0" indent="-406400" algn="l" rtl="0">
              <a:lnSpc>
                <a:spcPct val="90000"/>
              </a:lnSpc>
              <a:spcBef>
                <a:spcPts val="1000"/>
              </a:spcBef>
              <a:spcAft>
                <a:spcPts val="0"/>
              </a:spcAft>
              <a:buClr>
                <a:srgbClr val="3A3A3A"/>
              </a:buClr>
              <a:buSzPts val="2800"/>
              <a:buFont typeface="Lucida Sans"/>
              <a:buChar char="•"/>
              <a:defRPr sz="2800" b="0" i="0" u="none" strike="noStrike" cap="none">
                <a:solidFill>
                  <a:srgbClr val="3A3A3A"/>
                </a:solidFill>
                <a:latin typeface="Lucida Sans"/>
                <a:ea typeface="Lucida Sans"/>
                <a:cs typeface="Lucida Sans"/>
                <a:sym typeface="Lucida Sans"/>
              </a:defRPr>
            </a:lvl1pPr>
            <a:lvl2pPr marL="914400" marR="0" lvl="1" indent="-381000" algn="l" rtl="0">
              <a:lnSpc>
                <a:spcPct val="90000"/>
              </a:lnSpc>
              <a:spcBef>
                <a:spcPts val="500"/>
              </a:spcBef>
              <a:spcAft>
                <a:spcPts val="0"/>
              </a:spcAft>
              <a:buClr>
                <a:srgbClr val="3A3A3A"/>
              </a:buClr>
              <a:buSzPts val="2400"/>
              <a:buFont typeface="Lucida Sans"/>
              <a:buChar char="•"/>
              <a:defRPr sz="2400" b="0" i="0" u="none" strike="noStrike" cap="none">
                <a:solidFill>
                  <a:srgbClr val="3A3A3A"/>
                </a:solidFill>
                <a:latin typeface="Lucida Sans"/>
                <a:ea typeface="Lucida Sans"/>
                <a:cs typeface="Lucida Sans"/>
                <a:sym typeface="Lucida Sans"/>
              </a:defRPr>
            </a:lvl2pPr>
            <a:lvl3pPr marL="1371600" marR="0" lvl="2" indent="-355600" algn="l" rtl="0">
              <a:lnSpc>
                <a:spcPct val="90000"/>
              </a:lnSpc>
              <a:spcBef>
                <a:spcPts val="500"/>
              </a:spcBef>
              <a:spcAft>
                <a:spcPts val="0"/>
              </a:spcAft>
              <a:buClr>
                <a:srgbClr val="3A3A3A"/>
              </a:buClr>
              <a:buSzPts val="2000"/>
              <a:buFont typeface="Lucida Sans"/>
              <a:buChar char="•"/>
              <a:defRPr sz="2000" b="0" i="0" u="none" strike="noStrike" cap="none">
                <a:solidFill>
                  <a:srgbClr val="3A3A3A"/>
                </a:solidFill>
                <a:latin typeface="Lucida Sans"/>
                <a:ea typeface="Lucida Sans"/>
                <a:cs typeface="Lucida Sans"/>
                <a:sym typeface="Lucida Sans"/>
              </a:defRPr>
            </a:lvl3pPr>
            <a:lvl4pPr marL="1828800" marR="0" lvl="3"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4pPr>
            <a:lvl5pPr marL="2286000" marR="0" lvl="4"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5pPr>
            <a:lvl6pPr marL="2743200" marR="0" lvl="5"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6pPr>
            <a:lvl7pPr marL="3200400" marR="0" lvl="6"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7pPr>
            <a:lvl8pPr marL="3657600" marR="0" lvl="7"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8pPr>
            <a:lvl9pPr marL="4114800" marR="0" lvl="8"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9pPr>
          </a:lstStyle>
          <a:p>
            <a:r>
              <a:rPr lang="en-US" dirty="0"/>
              <a:t>Our team is called Distributed Performance Engineering (DPE).</a:t>
            </a:r>
          </a:p>
          <a:p>
            <a:r>
              <a:rPr lang="en-US" dirty="0"/>
              <a:t>Our overall service portfolio includes:</a:t>
            </a:r>
          </a:p>
          <a:p>
            <a:pPr lvl="1"/>
            <a:r>
              <a:rPr lang="en-US" b="1" dirty="0"/>
              <a:t>Troubleshooting: </a:t>
            </a:r>
            <a:r>
              <a:rPr lang="en-US" dirty="0"/>
              <a:t>Analyze data from a wide variety of sources to identify root cause on critical incidents/problems.</a:t>
            </a:r>
          </a:p>
          <a:p>
            <a:pPr lvl="1"/>
            <a:r>
              <a:rPr lang="en-US" b="1" dirty="0"/>
              <a:t>WAN Capacity Analysis:</a:t>
            </a:r>
            <a:r>
              <a:rPr lang="en-US" dirty="0"/>
              <a:t>  Model network impact of personnel moves and application changes to predict potential WAN capacity issues and recommend connectivity upgrades/downgrades as needed. </a:t>
            </a:r>
          </a:p>
          <a:p>
            <a:pPr lvl="1"/>
            <a:r>
              <a:rPr lang="en-US" b="1" dirty="0"/>
              <a:t>Application Performance Analysis:</a:t>
            </a:r>
            <a:r>
              <a:rPr lang="en-US" dirty="0"/>
              <a:t> Provide predictive performance analysis for applications, regardless of deployment location.  Recommend infrastructure and application changes to optimize performance as needed.</a:t>
            </a:r>
          </a:p>
          <a:p>
            <a:pPr lvl="1"/>
            <a:r>
              <a:rPr lang="en-US" b="1" dirty="0"/>
              <a:t>Training:</a:t>
            </a:r>
            <a:r>
              <a:rPr lang="en-US" dirty="0"/>
              <a:t>  Develop materials to educate other teams in troubleshooting techniques and usage of DPE tools.</a:t>
            </a:r>
          </a:p>
        </p:txBody>
      </p:sp>
    </p:spTree>
    <p:extLst>
      <p:ext uri="{BB962C8B-B14F-4D97-AF65-F5344CB8AC3E}">
        <p14:creationId xmlns:p14="http://schemas.microsoft.com/office/powerpoint/2010/main" val="3376868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6">
          <a:extLst>
            <a:ext uri="{FF2B5EF4-FFF2-40B4-BE49-F238E27FC236}">
              <a16:creationId xmlns:a16="http://schemas.microsoft.com/office/drawing/2014/main" id="{DA59F7F0-5BCE-CEDE-19B4-884A0CB6C378}"/>
            </a:ext>
          </a:extLst>
        </p:cNvPr>
        <p:cNvGrpSpPr/>
        <p:nvPr/>
      </p:nvGrpSpPr>
      <p:grpSpPr>
        <a:xfrm>
          <a:off x="0" y="0"/>
          <a:ext cx="0" cy="0"/>
          <a:chOff x="0" y="0"/>
          <a:chExt cx="0" cy="0"/>
        </a:xfrm>
      </p:grpSpPr>
      <p:sp>
        <p:nvSpPr>
          <p:cNvPr id="67" name="Google Shape;67;p11">
            <a:extLst>
              <a:ext uri="{FF2B5EF4-FFF2-40B4-BE49-F238E27FC236}">
                <a16:creationId xmlns:a16="http://schemas.microsoft.com/office/drawing/2014/main" id="{FE494C22-8587-5964-9107-54C8F526D9A5}"/>
              </a:ext>
            </a:extLst>
          </p:cNvPr>
          <p:cNvSpPr txBox="1">
            <a:spLocks noGrp="1"/>
          </p:cNvSpPr>
          <p:nvPr>
            <p:ph type="title"/>
          </p:nvPr>
        </p:nvSpPr>
        <p:spPr>
          <a:xfrm>
            <a:off x="168499" y="77826"/>
            <a:ext cx="10454979" cy="495300"/>
          </a:xfrm>
          <a:prstGeom prst="rect">
            <a:avLst/>
          </a:prstGeom>
          <a:noFill/>
          <a:ln>
            <a:noFill/>
          </a:ln>
        </p:spPr>
        <p:txBody>
          <a:bodyPr spcFirstLastPara="1" wrap="square" lIns="91425" tIns="45700" rIns="91425" bIns="45700" anchor="ctr" anchorCtr="0">
            <a:noAutofit/>
          </a:bodyPr>
          <a:lstStyle/>
          <a:p>
            <a:pPr lvl="0">
              <a:buSzPts val="2800"/>
            </a:pPr>
            <a:r>
              <a:rPr lang="en-US" dirty="0"/>
              <a:t>How can a Performance Engineering team establish itself?</a:t>
            </a:r>
            <a:endParaRPr dirty="0"/>
          </a:p>
        </p:txBody>
      </p:sp>
      <p:sp>
        <p:nvSpPr>
          <p:cNvPr id="2" name="Content Placeholder 13">
            <a:extLst>
              <a:ext uri="{FF2B5EF4-FFF2-40B4-BE49-F238E27FC236}">
                <a16:creationId xmlns:a16="http://schemas.microsoft.com/office/drawing/2014/main" id="{8BFD4099-8A3C-FB75-DB12-4632FB0EFB70}"/>
              </a:ext>
            </a:extLst>
          </p:cNvPr>
          <p:cNvSpPr txBox="1">
            <a:spLocks/>
          </p:cNvSpPr>
          <p:nvPr/>
        </p:nvSpPr>
        <p:spPr>
          <a:xfrm>
            <a:off x="493160" y="994025"/>
            <a:ext cx="11270750" cy="5301844"/>
          </a:xfrm>
          <a:prstGeom prst="rect">
            <a:avLst/>
          </a:prstGeom>
          <a:noFill/>
          <a:ln>
            <a:noFill/>
          </a:ln>
        </p:spPr>
        <p:txBody>
          <a:bodyPr spcFirstLastPara="1" wrap="square" lIns="91425" tIns="45700" rIns="91425" bIns="45700" anchor="t" anchorCtr="0">
            <a:normAutofit fontScale="85000" lnSpcReduction="10000"/>
          </a:bodyPr>
          <a:lstStyle>
            <a:defPPr marR="0" lvl="0" algn="l" rtl="0">
              <a:lnSpc>
                <a:spcPct val="100000"/>
              </a:lnSpc>
              <a:spcBef>
                <a:spcPts val="0"/>
              </a:spcBef>
              <a:spcAft>
                <a:spcPts val="0"/>
              </a:spcAft>
            </a:defPPr>
            <a:lvl1pPr marL="457200" marR="0" lvl="0" indent="-406400" algn="l" rtl="0">
              <a:lnSpc>
                <a:spcPct val="90000"/>
              </a:lnSpc>
              <a:spcBef>
                <a:spcPts val="1000"/>
              </a:spcBef>
              <a:spcAft>
                <a:spcPts val="0"/>
              </a:spcAft>
              <a:buClr>
                <a:srgbClr val="3A3A3A"/>
              </a:buClr>
              <a:buSzPts val="2800"/>
              <a:buFont typeface="Lucida Sans"/>
              <a:buChar char="•"/>
              <a:defRPr sz="2800" b="0" i="0" u="none" strike="noStrike" cap="none">
                <a:solidFill>
                  <a:srgbClr val="3A3A3A"/>
                </a:solidFill>
                <a:latin typeface="Lucida Sans"/>
                <a:ea typeface="Lucida Sans"/>
                <a:cs typeface="Lucida Sans"/>
                <a:sym typeface="Lucida Sans"/>
              </a:defRPr>
            </a:lvl1pPr>
            <a:lvl2pPr marL="914400" marR="0" lvl="1" indent="-381000" algn="l" rtl="0">
              <a:lnSpc>
                <a:spcPct val="90000"/>
              </a:lnSpc>
              <a:spcBef>
                <a:spcPts val="500"/>
              </a:spcBef>
              <a:spcAft>
                <a:spcPts val="0"/>
              </a:spcAft>
              <a:buClr>
                <a:srgbClr val="3A3A3A"/>
              </a:buClr>
              <a:buSzPts val="2400"/>
              <a:buFont typeface="Lucida Sans"/>
              <a:buChar char="•"/>
              <a:defRPr sz="2400" b="0" i="0" u="none" strike="noStrike" cap="none">
                <a:solidFill>
                  <a:srgbClr val="3A3A3A"/>
                </a:solidFill>
                <a:latin typeface="Lucida Sans"/>
                <a:ea typeface="Lucida Sans"/>
                <a:cs typeface="Lucida Sans"/>
                <a:sym typeface="Lucida Sans"/>
              </a:defRPr>
            </a:lvl2pPr>
            <a:lvl3pPr marL="1371600" marR="0" lvl="2" indent="-355600" algn="l" rtl="0">
              <a:lnSpc>
                <a:spcPct val="90000"/>
              </a:lnSpc>
              <a:spcBef>
                <a:spcPts val="500"/>
              </a:spcBef>
              <a:spcAft>
                <a:spcPts val="0"/>
              </a:spcAft>
              <a:buClr>
                <a:srgbClr val="3A3A3A"/>
              </a:buClr>
              <a:buSzPts val="2000"/>
              <a:buFont typeface="Lucida Sans"/>
              <a:buChar char="•"/>
              <a:defRPr sz="2000" b="0" i="0" u="none" strike="noStrike" cap="none">
                <a:solidFill>
                  <a:srgbClr val="3A3A3A"/>
                </a:solidFill>
                <a:latin typeface="Lucida Sans"/>
                <a:ea typeface="Lucida Sans"/>
                <a:cs typeface="Lucida Sans"/>
                <a:sym typeface="Lucida Sans"/>
              </a:defRPr>
            </a:lvl3pPr>
            <a:lvl4pPr marL="1828800" marR="0" lvl="3"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4pPr>
            <a:lvl5pPr marL="2286000" marR="0" lvl="4"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5pPr>
            <a:lvl6pPr marL="2743200" marR="0" lvl="5"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6pPr>
            <a:lvl7pPr marL="3200400" marR="0" lvl="6"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7pPr>
            <a:lvl8pPr marL="3657600" marR="0" lvl="7"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8pPr>
            <a:lvl9pPr marL="4114800" marR="0" lvl="8"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9pPr>
          </a:lstStyle>
          <a:p>
            <a:r>
              <a:rPr lang="en-US" dirty="0"/>
              <a:t>History of our team:</a:t>
            </a:r>
          </a:p>
          <a:p>
            <a:pPr lvl="1"/>
            <a:r>
              <a:rPr lang="en-US" dirty="0"/>
              <a:t>2012: A single individual working within Network team.</a:t>
            </a:r>
          </a:p>
          <a:p>
            <a:pPr lvl="2"/>
            <a:r>
              <a:rPr lang="en-US" dirty="0"/>
              <a:t>Focused on manual troubleshooting using Wireshark as primary analysis tool.</a:t>
            </a:r>
          </a:p>
          <a:p>
            <a:pPr lvl="2"/>
            <a:r>
              <a:rPr lang="en-US" dirty="0"/>
              <a:t>Also owned NetFlow collection and small packet broker/capture appliance systems.</a:t>
            </a:r>
          </a:p>
          <a:p>
            <a:pPr lvl="1"/>
            <a:r>
              <a:rPr lang="en-US" dirty="0"/>
              <a:t>Over time, we added team members and technology to deliver improved services:</a:t>
            </a:r>
          </a:p>
          <a:p>
            <a:pPr lvl="2"/>
            <a:r>
              <a:rPr lang="en-US" dirty="0"/>
              <a:t>Added packet capture agents to every desktop and server builds with central management system for retrieving packets. </a:t>
            </a:r>
          </a:p>
          <a:p>
            <a:pPr lvl="2"/>
            <a:r>
              <a:rPr lang="en-US" dirty="0"/>
              <a:t>Moved to full packet broker and network-based packet capture appliance systems covering on-prem and co-located Data Centers.</a:t>
            </a:r>
          </a:p>
          <a:p>
            <a:pPr lvl="2"/>
            <a:r>
              <a:rPr lang="en-US" dirty="0"/>
              <a:t>Added new team members:  peak at 5 during merger, now 3, planning to add 1-2 colleagues/contractors in next 4-12 months.</a:t>
            </a:r>
          </a:p>
          <a:p>
            <a:pPr lvl="2"/>
            <a:r>
              <a:rPr lang="en-US" dirty="0"/>
              <a:t>Started providing regular training to wider organization on packet analysis, troubleshooting, and on specific tools we use.</a:t>
            </a:r>
          </a:p>
          <a:p>
            <a:pPr lvl="2"/>
            <a:r>
              <a:rPr lang="en-US" dirty="0"/>
              <a:t>Initiated engagement with application teams to provide them with analysis before deployment whenever possible.</a:t>
            </a:r>
          </a:p>
          <a:p>
            <a:pPr lvl="2"/>
            <a:r>
              <a:rPr lang="en-US" dirty="0"/>
              <a:t>Took ownership of UDP replicator for syslog and </a:t>
            </a:r>
            <a:r>
              <a:rPr lang="en-US" dirty="0" err="1"/>
              <a:t>Netflow</a:t>
            </a:r>
            <a:r>
              <a:rPr lang="en-US" dirty="0"/>
              <a:t> forwarding.</a:t>
            </a:r>
          </a:p>
          <a:p>
            <a:pPr lvl="2"/>
            <a:r>
              <a:rPr lang="en-US" dirty="0"/>
              <a:t>Added </a:t>
            </a:r>
            <a:r>
              <a:rPr lang="en-US" dirty="0" err="1"/>
              <a:t>Netflow</a:t>
            </a:r>
            <a:r>
              <a:rPr lang="en-US" dirty="0"/>
              <a:t> generation and packet capture capability at exit point to Cloud exchange providers for increased visibility on cloud workflows.</a:t>
            </a:r>
          </a:p>
          <a:p>
            <a:pPr lvl="2"/>
            <a:r>
              <a:rPr lang="en-US" dirty="0"/>
              <a:t>2024 - Moved to Operations Organization to align with key partners/customers.</a:t>
            </a:r>
          </a:p>
        </p:txBody>
      </p:sp>
    </p:spTree>
    <p:extLst>
      <p:ext uri="{BB962C8B-B14F-4D97-AF65-F5344CB8AC3E}">
        <p14:creationId xmlns:p14="http://schemas.microsoft.com/office/powerpoint/2010/main" val="1617451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6">
          <a:extLst>
            <a:ext uri="{FF2B5EF4-FFF2-40B4-BE49-F238E27FC236}">
              <a16:creationId xmlns:a16="http://schemas.microsoft.com/office/drawing/2014/main" id="{7D88989B-3BA1-3FE4-FFA9-B949CDB6BD86}"/>
            </a:ext>
          </a:extLst>
        </p:cNvPr>
        <p:cNvGrpSpPr/>
        <p:nvPr/>
      </p:nvGrpSpPr>
      <p:grpSpPr>
        <a:xfrm>
          <a:off x="0" y="0"/>
          <a:ext cx="0" cy="0"/>
          <a:chOff x="0" y="0"/>
          <a:chExt cx="0" cy="0"/>
        </a:xfrm>
      </p:grpSpPr>
      <p:graphicFrame>
        <p:nvGraphicFramePr>
          <p:cNvPr id="5" name="Content Placeholder 5">
            <a:extLst>
              <a:ext uri="{FF2B5EF4-FFF2-40B4-BE49-F238E27FC236}">
                <a16:creationId xmlns:a16="http://schemas.microsoft.com/office/drawing/2014/main" id="{F2745AEA-AF81-3A66-21E8-084A22085058}"/>
              </a:ext>
            </a:extLst>
          </p:cNvPr>
          <p:cNvGraphicFramePr>
            <a:graphicFrameLocks/>
          </p:cNvGraphicFramePr>
          <p:nvPr>
            <p:extLst>
              <p:ext uri="{D42A27DB-BD31-4B8C-83A1-F6EECF244321}">
                <p14:modId xmlns:p14="http://schemas.microsoft.com/office/powerpoint/2010/main" val="734555662"/>
              </p:ext>
            </p:extLst>
          </p:nvPr>
        </p:nvGraphicFramePr>
        <p:xfrm>
          <a:off x="562634" y="1331194"/>
          <a:ext cx="11430001" cy="4800600"/>
        </p:xfrm>
        <a:graphic>
          <a:graphicData uri="http://schemas.openxmlformats.org/drawingml/2006/chart">
            <c:chart xmlns:c="http://schemas.openxmlformats.org/drawingml/2006/chart" xmlns:r="http://schemas.openxmlformats.org/officeDocument/2006/relationships" r:id="rId3"/>
          </a:graphicData>
        </a:graphic>
      </p:graphicFrame>
      <p:sp>
        <p:nvSpPr>
          <p:cNvPr id="67" name="Google Shape;67;p11">
            <a:extLst>
              <a:ext uri="{FF2B5EF4-FFF2-40B4-BE49-F238E27FC236}">
                <a16:creationId xmlns:a16="http://schemas.microsoft.com/office/drawing/2014/main" id="{92D71DAD-4DAC-C43C-5CE7-EF263EB8B865}"/>
              </a:ext>
            </a:extLst>
          </p:cNvPr>
          <p:cNvSpPr txBox="1">
            <a:spLocks noGrp="1"/>
          </p:cNvSpPr>
          <p:nvPr>
            <p:ph type="title"/>
          </p:nvPr>
        </p:nvSpPr>
        <p:spPr>
          <a:xfrm>
            <a:off x="168500" y="77826"/>
            <a:ext cx="10167302" cy="4953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rgbClr val="D8D8D8"/>
              </a:buClr>
              <a:buSzPts val="2800"/>
              <a:buFont typeface="Play"/>
              <a:buNone/>
            </a:pPr>
            <a:r>
              <a:rPr lang="en-US" dirty="0"/>
              <a:t>How can a Performance Engineering team establish itself?</a:t>
            </a:r>
            <a:endParaRPr dirty="0"/>
          </a:p>
        </p:txBody>
      </p:sp>
      <p:sp>
        <p:nvSpPr>
          <p:cNvPr id="4" name="Content Placeholder 13">
            <a:extLst>
              <a:ext uri="{FF2B5EF4-FFF2-40B4-BE49-F238E27FC236}">
                <a16:creationId xmlns:a16="http://schemas.microsoft.com/office/drawing/2014/main" id="{D8277B8F-8D06-877D-53B4-63011AC5ABBE}"/>
              </a:ext>
            </a:extLst>
          </p:cNvPr>
          <p:cNvSpPr txBox="1">
            <a:spLocks/>
          </p:cNvSpPr>
          <p:nvPr/>
        </p:nvSpPr>
        <p:spPr>
          <a:xfrm>
            <a:off x="680896" y="808399"/>
            <a:ext cx="10287000" cy="640155"/>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406400" algn="l" rtl="0">
              <a:lnSpc>
                <a:spcPct val="90000"/>
              </a:lnSpc>
              <a:spcBef>
                <a:spcPts val="1000"/>
              </a:spcBef>
              <a:spcAft>
                <a:spcPts val="0"/>
              </a:spcAft>
              <a:buClr>
                <a:srgbClr val="3A3A3A"/>
              </a:buClr>
              <a:buSzPts val="2800"/>
              <a:buFont typeface="Lucida Sans"/>
              <a:buChar char="•"/>
              <a:defRPr sz="2800" b="0" i="0" u="none" strike="noStrike" cap="none">
                <a:solidFill>
                  <a:srgbClr val="3A3A3A"/>
                </a:solidFill>
                <a:latin typeface="Lucida Sans"/>
                <a:ea typeface="Lucida Sans"/>
                <a:cs typeface="Lucida Sans"/>
                <a:sym typeface="Lucida Sans"/>
              </a:defRPr>
            </a:lvl1pPr>
            <a:lvl2pPr marL="914400" marR="0" lvl="1" indent="-381000" algn="l" rtl="0">
              <a:lnSpc>
                <a:spcPct val="90000"/>
              </a:lnSpc>
              <a:spcBef>
                <a:spcPts val="500"/>
              </a:spcBef>
              <a:spcAft>
                <a:spcPts val="0"/>
              </a:spcAft>
              <a:buClr>
                <a:srgbClr val="3A3A3A"/>
              </a:buClr>
              <a:buSzPts val="2400"/>
              <a:buFont typeface="Lucida Sans"/>
              <a:buChar char="•"/>
              <a:defRPr sz="2400" b="0" i="0" u="none" strike="noStrike" cap="none">
                <a:solidFill>
                  <a:srgbClr val="3A3A3A"/>
                </a:solidFill>
                <a:latin typeface="Lucida Sans"/>
                <a:ea typeface="Lucida Sans"/>
                <a:cs typeface="Lucida Sans"/>
                <a:sym typeface="Lucida Sans"/>
              </a:defRPr>
            </a:lvl2pPr>
            <a:lvl3pPr marL="1371600" marR="0" lvl="2" indent="-355600" algn="l" rtl="0">
              <a:lnSpc>
                <a:spcPct val="90000"/>
              </a:lnSpc>
              <a:spcBef>
                <a:spcPts val="500"/>
              </a:spcBef>
              <a:spcAft>
                <a:spcPts val="0"/>
              </a:spcAft>
              <a:buClr>
                <a:srgbClr val="3A3A3A"/>
              </a:buClr>
              <a:buSzPts val="2000"/>
              <a:buFont typeface="Lucida Sans"/>
              <a:buChar char="•"/>
              <a:defRPr sz="2000" b="0" i="0" u="none" strike="noStrike" cap="none">
                <a:solidFill>
                  <a:srgbClr val="3A3A3A"/>
                </a:solidFill>
                <a:latin typeface="Lucida Sans"/>
                <a:ea typeface="Lucida Sans"/>
                <a:cs typeface="Lucida Sans"/>
                <a:sym typeface="Lucida Sans"/>
              </a:defRPr>
            </a:lvl3pPr>
            <a:lvl4pPr marL="1828800" marR="0" lvl="3"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4pPr>
            <a:lvl5pPr marL="2286000" marR="0" lvl="4"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5pPr>
            <a:lvl6pPr marL="2743200" marR="0" lvl="5"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6pPr>
            <a:lvl7pPr marL="3200400" marR="0" lvl="6"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7pPr>
            <a:lvl8pPr marL="3657600" marR="0" lvl="7"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8pPr>
            <a:lvl9pPr marL="4114800" marR="0" lvl="8"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9pPr>
          </a:lstStyle>
          <a:p>
            <a:r>
              <a:rPr lang="en-US" dirty="0"/>
              <a:t>Key Behaviors contributing to team success</a:t>
            </a:r>
          </a:p>
        </p:txBody>
      </p:sp>
      <p:sp>
        <p:nvSpPr>
          <p:cNvPr id="3" name="Rectangle 2">
            <a:extLst>
              <a:ext uri="{FF2B5EF4-FFF2-40B4-BE49-F238E27FC236}">
                <a16:creationId xmlns:a16="http://schemas.microsoft.com/office/drawing/2014/main" id="{B03A30D9-2EFC-E154-ADBC-D33C9A5E25F9}"/>
              </a:ext>
            </a:extLst>
          </p:cNvPr>
          <p:cNvSpPr/>
          <p:nvPr/>
        </p:nvSpPr>
        <p:spPr>
          <a:xfrm rot="20545120">
            <a:off x="351723" y="2811999"/>
            <a:ext cx="11591668" cy="1200329"/>
          </a:xfrm>
          <a:prstGeom prst="rect">
            <a:avLst/>
          </a:prstGeom>
          <a:solidFill>
            <a:srgbClr val="FF0000">
              <a:alpha val="70000"/>
            </a:srgbClr>
          </a:solidFill>
        </p:spPr>
        <p:txBody>
          <a:bodyPr wrap="square" lIns="91440" tIns="45720" rIns="91440" bIns="45720">
            <a:spAutoFit/>
          </a:bodyPr>
          <a:lstStyle/>
          <a:p>
            <a:pPr algn="ctr"/>
            <a:r>
              <a:rPr lang="en-US" sz="72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HIRE GREAT PEOPLE!!!</a:t>
            </a:r>
          </a:p>
        </p:txBody>
      </p:sp>
    </p:spTree>
    <p:extLst>
      <p:ext uri="{BB962C8B-B14F-4D97-AF65-F5344CB8AC3E}">
        <p14:creationId xmlns:p14="http://schemas.microsoft.com/office/powerpoint/2010/main" val="3692267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1" presetClass="entr" presetSubtype="1" fill="hold" grpId="0" nodeType="clickEffect">
                                  <p:stCondLst>
                                    <p:cond delay="0"/>
                                  </p:stCondLst>
                                  <p:childTnLst>
                                    <p:set>
                                      <p:cBhvr>
                                        <p:cTn id="10" dur="1" fill="hold">
                                          <p:stCondLst>
                                            <p:cond delay="0"/>
                                          </p:stCondLst>
                                        </p:cTn>
                                        <p:tgtEl>
                                          <p:spTgt spid="5">
                                            <p:graphicEl>
                                              <a:chart seriesIdx="-3" categoryIdx="-3" bldStep="gridLegend"/>
                                            </p:graphicEl>
                                          </p:spTgt>
                                        </p:tgtEl>
                                        <p:attrNameLst>
                                          <p:attrName>style.visibility</p:attrName>
                                        </p:attrNameLst>
                                      </p:cBhvr>
                                      <p:to>
                                        <p:strVal val="visible"/>
                                      </p:to>
                                    </p:set>
                                    <p:animEffect transition="in" filter="wheel(1)">
                                      <p:cBhvr>
                                        <p:cTn id="11" dur="2000"/>
                                        <p:tgtEl>
                                          <p:spTgt spid="5">
                                            <p:graphicEl>
                                              <a:chart seriesIdx="-3" categoryIdx="-3" bldStep="gridLegend"/>
                                            </p:graphicEl>
                                          </p:spTgt>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1" fill="hold" grpId="0" nodeType="clickEffect">
                                  <p:stCondLst>
                                    <p:cond delay="0"/>
                                  </p:stCondLst>
                                  <p:childTnLst>
                                    <p:set>
                                      <p:cBhvr>
                                        <p:cTn id="15" dur="1" fill="hold">
                                          <p:stCondLst>
                                            <p:cond delay="0"/>
                                          </p:stCondLst>
                                        </p:cTn>
                                        <p:tgtEl>
                                          <p:spTgt spid="5">
                                            <p:graphicEl>
                                              <a:chart seriesIdx="-4" categoryIdx="0" bldStep="category"/>
                                            </p:graphicEl>
                                          </p:spTgt>
                                        </p:tgtEl>
                                        <p:attrNameLst>
                                          <p:attrName>style.visibility</p:attrName>
                                        </p:attrNameLst>
                                      </p:cBhvr>
                                      <p:to>
                                        <p:strVal val="visible"/>
                                      </p:to>
                                    </p:set>
                                    <p:animEffect transition="in" filter="wheel(1)">
                                      <p:cBhvr>
                                        <p:cTn id="16" dur="2000"/>
                                        <p:tgtEl>
                                          <p:spTgt spid="5">
                                            <p:graphicEl>
                                              <a:chart seriesIdx="-4" categoryIdx="0" bldStep="category"/>
                                            </p:graphicEl>
                                          </p:spTgt>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1" fill="hold" grpId="0" nodeType="clickEffect">
                                  <p:stCondLst>
                                    <p:cond delay="0"/>
                                  </p:stCondLst>
                                  <p:childTnLst>
                                    <p:set>
                                      <p:cBhvr>
                                        <p:cTn id="20" dur="1" fill="hold">
                                          <p:stCondLst>
                                            <p:cond delay="0"/>
                                          </p:stCondLst>
                                        </p:cTn>
                                        <p:tgtEl>
                                          <p:spTgt spid="5">
                                            <p:graphicEl>
                                              <a:chart seriesIdx="-4" categoryIdx="1" bldStep="category"/>
                                            </p:graphicEl>
                                          </p:spTgt>
                                        </p:tgtEl>
                                        <p:attrNameLst>
                                          <p:attrName>style.visibility</p:attrName>
                                        </p:attrNameLst>
                                      </p:cBhvr>
                                      <p:to>
                                        <p:strVal val="visible"/>
                                      </p:to>
                                    </p:set>
                                    <p:animEffect transition="in" filter="wheel(1)">
                                      <p:cBhvr>
                                        <p:cTn id="21" dur="2000"/>
                                        <p:tgtEl>
                                          <p:spTgt spid="5">
                                            <p:graphicEl>
                                              <a:chart seriesIdx="-4" categoryIdx="1" bldStep="category"/>
                                            </p:graphicEl>
                                          </p:spTgt>
                                        </p:tgtEl>
                                      </p:cBhvr>
                                    </p:animEffect>
                                  </p:childTnLst>
                                </p:cTn>
                              </p:par>
                            </p:childTnLst>
                          </p:cTn>
                        </p:par>
                      </p:childTnLst>
                    </p:cTn>
                  </p:par>
                  <p:par>
                    <p:cTn id="22" fill="hold">
                      <p:stCondLst>
                        <p:cond delay="indefinite"/>
                      </p:stCondLst>
                      <p:childTnLst>
                        <p:par>
                          <p:cTn id="23" fill="hold">
                            <p:stCondLst>
                              <p:cond delay="0"/>
                            </p:stCondLst>
                            <p:childTnLst>
                              <p:par>
                                <p:cTn id="24" presetID="21" presetClass="entr" presetSubtype="1" fill="hold" grpId="0" nodeType="clickEffect">
                                  <p:stCondLst>
                                    <p:cond delay="0"/>
                                  </p:stCondLst>
                                  <p:childTnLst>
                                    <p:set>
                                      <p:cBhvr>
                                        <p:cTn id="25" dur="1" fill="hold">
                                          <p:stCondLst>
                                            <p:cond delay="0"/>
                                          </p:stCondLst>
                                        </p:cTn>
                                        <p:tgtEl>
                                          <p:spTgt spid="5">
                                            <p:graphicEl>
                                              <a:chart seriesIdx="-4" categoryIdx="2" bldStep="category"/>
                                            </p:graphicEl>
                                          </p:spTgt>
                                        </p:tgtEl>
                                        <p:attrNameLst>
                                          <p:attrName>style.visibility</p:attrName>
                                        </p:attrNameLst>
                                      </p:cBhvr>
                                      <p:to>
                                        <p:strVal val="visible"/>
                                      </p:to>
                                    </p:set>
                                    <p:animEffect transition="in" filter="wheel(1)">
                                      <p:cBhvr>
                                        <p:cTn id="26" dur="2000"/>
                                        <p:tgtEl>
                                          <p:spTgt spid="5">
                                            <p:graphicEl>
                                              <a:chart seriesIdx="-4" categoryIdx="2" bldStep="category"/>
                                            </p:graphicEl>
                                          </p:spTgt>
                                        </p:tgtEl>
                                      </p:cBhvr>
                                    </p:animEffect>
                                  </p:childTnLst>
                                </p:cTn>
                              </p:par>
                            </p:childTnLst>
                          </p:cTn>
                        </p:par>
                      </p:childTnLst>
                    </p:cTn>
                  </p:par>
                  <p:par>
                    <p:cTn id="27" fill="hold">
                      <p:stCondLst>
                        <p:cond delay="indefinite"/>
                      </p:stCondLst>
                      <p:childTnLst>
                        <p:par>
                          <p:cTn id="28" fill="hold">
                            <p:stCondLst>
                              <p:cond delay="0"/>
                            </p:stCondLst>
                            <p:childTnLst>
                              <p:par>
                                <p:cTn id="29" presetID="21" presetClass="entr" presetSubtype="1" fill="hold" grpId="0" nodeType="clickEffect">
                                  <p:stCondLst>
                                    <p:cond delay="0"/>
                                  </p:stCondLst>
                                  <p:childTnLst>
                                    <p:set>
                                      <p:cBhvr>
                                        <p:cTn id="30" dur="1" fill="hold">
                                          <p:stCondLst>
                                            <p:cond delay="0"/>
                                          </p:stCondLst>
                                        </p:cTn>
                                        <p:tgtEl>
                                          <p:spTgt spid="5">
                                            <p:graphicEl>
                                              <a:chart seriesIdx="-4" categoryIdx="3" bldStep="category"/>
                                            </p:graphicEl>
                                          </p:spTgt>
                                        </p:tgtEl>
                                        <p:attrNameLst>
                                          <p:attrName>style.visibility</p:attrName>
                                        </p:attrNameLst>
                                      </p:cBhvr>
                                      <p:to>
                                        <p:strVal val="visible"/>
                                      </p:to>
                                    </p:set>
                                    <p:animEffect transition="in" filter="wheel(1)">
                                      <p:cBhvr>
                                        <p:cTn id="31" dur="2000"/>
                                        <p:tgtEl>
                                          <p:spTgt spid="5">
                                            <p:graphicEl>
                                              <a:chart seriesIdx="-4" categoryIdx="3" bldStep="category"/>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21" presetClass="entr" presetSubtype="1" fill="hold" grpId="0" nodeType="clickEffect">
                                  <p:stCondLst>
                                    <p:cond delay="0"/>
                                  </p:stCondLst>
                                  <p:childTnLst>
                                    <p:set>
                                      <p:cBhvr>
                                        <p:cTn id="35" dur="1" fill="hold">
                                          <p:stCondLst>
                                            <p:cond delay="0"/>
                                          </p:stCondLst>
                                        </p:cTn>
                                        <p:tgtEl>
                                          <p:spTgt spid="5">
                                            <p:graphicEl>
                                              <a:chart seriesIdx="-4" categoryIdx="4" bldStep="category"/>
                                            </p:graphicEl>
                                          </p:spTgt>
                                        </p:tgtEl>
                                        <p:attrNameLst>
                                          <p:attrName>style.visibility</p:attrName>
                                        </p:attrNameLst>
                                      </p:cBhvr>
                                      <p:to>
                                        <p:strVal val="visible"/>
                                      </p:to>
                                    </p:set>
                                    <p:animEffect transition="in" filter="wheel(1)">
                                      <p:cBhvr>
                                        <p:cTn id="36" dur="2000"/>
                                        <p:tgtEl>
                                          <p:spTgt spid="5">
                                            <p:graphicEl>
                                              <a:chart seriesIdx="-4" categoryIdx="4" bldStep="category"/>
                                            </p:graphicEl>
                                          </p:spTgt>
                                        </p:tgtEl>
                                      </p:cBhvr>
                                    </p:animEffect>
                                  </p:childTnLst>
                                </p:cTn>
                              </p:par>
                            </p:childTnLst>
                          </p:cTn>
                        </p:par>
                      </p:childTnLst>
                    </p:cTn>
                  </p:par>
                  <p:par>
                    <p:cTn id="37" fill="hold">
                      <p:stCondLst>
                        <p:cond delay="indefinite"/>
                      </p:stCondLst>
                      <p:childTnLst>
                        <p:par>
                          <p:cTn id="38" fill="hold">
                            <p:stCondLst>
                              <p:cond delay="0"/>
                            </p:stCondLst>
                            <p:childTnLst>
                              <p:par>
                                <p:cTn id="39" presetID="31" presetClass="entr" presetSubtype="0"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anim calcmode="lin" valueType="num">
                                      <p:cBhvr>
                                        <p:cTn id="41" dur="1000" fill="hold"/>
                                        <p:tgtEl>
                                          <p:spTgt spid="3"/>
                                        </p:tgtEl>
                                        <p:attrNameLst>
                                          <p:attrName>ppt_w</p:attrName>
                                        </p:attrNameLst>
                                      </p:cBhvr>
                                      <p:tavLst>
                                        <p:tav tm="0">
                                          <p:val>
                                            <p:fltVal val="0"/>
                                          </p:val>
                                        </p:tav>
                                        <p:tav tm="100000">
                                          <p:val>
                                            <p:strVal val="#ppt_w"/>
                                          </p:val>
                                        </p:tav>
                                      </p:tavLst>
                                    </p:anim>
                                    <p:anim calcmode="lin" valueType="num">
                                      <p:cBhvr>
                                        <p:cTn id="42" dur="1000" fill="hold"/>
                                        <p:tgtEl>
                                          <p:spTgt spid="3"/>
                                        </p:tgtEl>
                                        <p:attrNameLst>
                                          <p:attrName>ppt_h</p:attrName>
                                        </p:attrNameLst>
                                      </p:cBhvr>
                                      <p:tavLst>
                                        <p:tav tm="0">
                                          <p:val>
                                            <p:fltVal val="0"/>
                                          </p:val>
                                        </p:tav>
                                        <p:tav tm="100000">
                                          <p:val>
                                            <p:strVal val="#ppt_h"/>
                                          </p:val>
                                        </p:tav>
                                      </p:tavLst>
                                    </p:anim>
                                    <p:anim calcmode="lin" valueType="num">
                                      <p:cBhvr>
                                        <p:cTn id="43" dur="1000" fill="hold"/>
                                        <p:tgtEl>
                                          <p:spTgt spid="3"/>
                                        </p:tgtEl>
                                        <p:attrNameLst>
                                          <p:attrName>style.rotation</p:attrName>
                                        </p:attrNameLst>
                                      </p:cBhvr>
                                      <p:tavLst>
                                        <p:tav tm="0">
                                          <p:val>
                                            <p:fltVal val="90"/>
                                          </p:val>
                                        </p:tav>
                                        <p:tav tm="100000">
                                          <p:val>
                                            <p:fltVal val="0"/>
                                          </p:val>
                                        </p:tav>
                                      </p:tavLst>
                                    </p:anim>
                                    <p:animEffect transition="in" filter="fade">
                                      <p:cBhvr>
                                        <p:cTn id="44"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uiExpand="1">
        <p:bldSub>
          <a:bldChart bld="category"/>
        </p:bldSub>
      </p:bldGraphic>
      <p:bldP spid="4" grpId="0" uiExpand="1" build="p"/>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6">
          <a:extLst>
            <a:ext uri="{FF2B5EF4-FFF2-40B4-BE49-F238E27FC236}">
              <a16:creationId xmlns:a16="http://schemas.microsoft.com/office/drawing/2014/main" id="{FD603789-6380-EEFE-3FD5-21BF863A5EC4}"/>
            </a:ext>
          </a:extLst>
        </p:cNvPr>
        <p:cNvGrpSpPr/>
        <p:nvPr/>
      </p:nvGrpSpPr>
      <p:grpSpPr>
        <a:xfrm>
          <a:off x="0" y="0"/>
          <a:ext cx="0" cy="0"/>
          <a:chOff x="0" y="0"/>
          <a:chExt cx="0" cy="0"/>
        </a:xfrm>
      </p:grpSpPr>
      <p:sp>
        <p:nvSpPr>
          <p:cNvPr id="67" name="Google Shape;67;p11">
            <a:extLst>
              <a:ext uri="{FF2B5EF4-FFF2-40B4-BE49-F238E27FC236}">
                <a16:creationId xmlns:a16="http://schemas.microsoft.com/office/drawing/2014/main" id="{41CBA247-7A15-EB9B-BC0B-9E94A39E6E3C}"/>
              </a:ext>
            </a:extLst>
          </p:cNvPr>
          <p:cNvSpPr txBox="1">
            <a:spLocks noGrp="1"/>
          </p:cNvSpPr>
          <p:nvPr>
            <p:ph type="title"/>
          </p:nvPr>
        </p:nvSpPr>
        <p:spPr>
          <a:xfrm>
            <a:off x="168499" y="77826"/>
            <a:ext cx="10454979" cy="495300"/>
          </a:xfrm>
          <a:prstGeom prst="rect">
            <a:avLst/>
          </a:prstGeom>
          <a:noFill/>
          <a:ln>
            <a:noFill/>
          </a:ln>
        </p:spPr>
        <p:txBody>
          <a:bodyPr spcFirstLastPara="1" wrap="square" lIns="91425" tIns="45700" rIns="91425" bIns="45700" anchor="ctr" anchorCtr="0">
            <a:noAutofit/>
          </a:bodyPr>
          <a:lstStyle/>
          <a:p>
            <a:pPr lvl="0">
              <a:buSzPts val="2800"/>
            </a:pPr>
            <a:r>
              <a:rPr lang="en-US" dirty="0"/>
              <a:t>How can a Performance Engineering team establish itself?</a:t>
            </a:r>
            <a:endParaRPr dirty="0"/>
          </a:p>
        </p:txBody>
      </p:sp>
      <p:sp>
        <p:nvSpPr>
          <p:cNvPr id="2" name="Content Placeholder 13">
            <a:extLst>
              <a:ext uri="{FF2B5EF4-FFF2-40B4-BE49-F238E27FC236}">
                <a16:creationId xmlns:a16="http://schemas.microsoft.com/office/drawing/2014/main" id="{F726BBD3-4A2D-37EA-3589-9F580253EA67}"/>
              </a:ext>
            </a:extLst>
          </p:cNvPr>
          <p:cNvSpPr txBox="1">
            <a:spLocks/>
          </p:cNvSpPr>
          <p:nvPr/>
        </p:nvSpPr>
        <p:spPr>
          <a:xfrm>
            <a:off x="493160" y="994025"/>
            <a:ext cx="11270750" cy="4724400"/>
          </a:xfrm>
          <a:prstGeom prst="rect">
            <a:avLst/>
          </a:prstGeom>
          <a:noFill/>
          <a:ln>
            <a:noFill/>
          </a:ln>
        </p:spPr>
        <p:txBody>
          <a:bodyPr spcFirstLastPara="1" wrap="square" lIns="91425" tIns="45700" rIns="91425" bIns="45700" anchor="t" anchorCtr="0">
            <a:normAutofit fontScale="85000" lnSpcReduction="20000"/>
          </a:bodyPr>
          <a:lstStyle>
            <a:defPPr marR="0" lvl="0" algn="l" rtl="0">
              <a:lnSpc>
                <a:spcPct val="100000"/>
              </a:lnSpc>
              <a:spcBef>
                <a:spcPts val="0"/>
              </a:spcBef>
              <a:spcAft>
                <a:spcPts val="0"/>
              </a:spcAft>
            </a:defPPr>
            <a:lvl1pPr marL="457200" marR="0" lvl="0" indent="-406400" algn="l" rtl="0">
              <a:lnSpc>
                <a:spcPct val="90000"/>
              </a:lnSpc>
              <a:spcBef>
                <a:spcPts val="1000"/>
              </a:spcBef>
              <a:spcAft>
                <a:spcPts val="0"/>
              </a:spcAft>
              <a:buClr>
                <a:srgbClr val="3A3A3A"/>
              </a:buClr>
              <a:buSzPts val="2800"/>
              <a:buFont typeface="Lucida Sans"/>
              <a:buChar char="•"/>
              <a:defRPr sz="2800" b="0" i="0" u="none" strike="noStrike" cap="none">
                <a:solidFill>
                  <a:srgbClr val="3A3A3A"/>
                </a:solidFill>
                <a:latin typeface="Lucida Sans"/>
                <a:ea typeface="Lucida Sans"/>
                <a:cs typeface="Lucida Sans"/>
                <a:sym typeface="Lucida Sans"/>
              </a:defRPr>
            </a:lvl1pPr>
            <a:lvl2pPr marL="914400" marR="0" lvl="1" indent="-381000" algn="l" rtl="0">
              <a:lnSpc>
                <a:spcPct val="90000"/>
              </a:lnSpc>
              <a:spcBef>
                <a:spcPts val="500"/>
              </a:spcBef>
              <a:spcAft>
                <a:spcPts val="0"/>
              </a:spcAft>
              <a:buClr>
                <a:srgbClr val="3A3A3A"/>
              </a:buClr>
              <a:buSzPts val="2400"/>
              <a:buFont typeface="Lucida Sans"/>
              <a:buChar char="•"/>
              <a:defRPr sz="2400" b="0" i="0" u="none" strike="noStrike" cap="none">
                <a:solidFill>
                  <a:srgbClr val="3A3A3A"/>
                </a:solidFill>
                <a:latin typeface="Lucida Sans"/>
                <a:ea typeface="Lucida Sans"/>
                <a:cs typeface="Lucida Sans"/>
                <a:sym typeface="Lucida Sans"/>
              </a:defRPr>
            </a:lvl2pPr>
            <a:lvl3pPr marL="1371600" marR="0" lvl="2" indent="-355600" algn="l" rtl="0">
              <a:lnSpc>
                <a:spcPct val="90000"/>
              </a:lnSpc>
              <a:spcBef>
                <a:spcPts val="500"/>
              </a:spcBef>
              <a:spcAft>
                <a:spcPts val="0"/>
              </a:spcAft>
              <a:buClr>
                <a:srgbClr val="3A3A3A"/>
              </a:buClr>
              <a:buSzPts val="2000"/>
              <a:buFont typeface="Lucida Sans"/>
              <a:buChar char="•"/>
              <a:defRPr sz="2000" b="0" i="0" u="none" strike="noStrike" cap="none">
                <a:solidFill>
                  <a:srgbClr val="3A3A3A"/>
                </a:solidFill>
                <a:latin typeface="Lucida Sans"/>
                <a:ea typeface="Lucida Sans"/>
                <a:cs typeface="Lucida Sans"/>
                <a:sym typeface="Lucida Sans"/>
              </a:defRPr>
            </a:lvl3pPr>
            <a:lvl4pPr marL="1828800" marR="0" lvl="3"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4pPr>
            <a:lvl5pPr marL="2286000" marR="0" lvl="4"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5pPr>
            <a:lvl6pPr marL="2743200" marR="0" lvl="5"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6pPr>
            <a:lvl7pPr marL="3200400" marR="0" lvl="6"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7pPr>
            <a:lvl8pPr marL="3657600" marR="0" lvl="7"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8pPr>
            <a:lvl9pPr marL="4114800" marR="0" lvl="8"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9pPr>
          </a:lstStyle>
          <a:p>
            <a:r>
              <a:rPr lang="en-US" dirty="0"/>
              <a:t>Key behaviors contributing to the success of the team:</a:t>
            </a:r>
          </a:p>
          <a:p>
            <a:pPr lvl="1"/>
            <a:r>
              <a:rPr lang="en-US" dirty="0"/>
              <a:t>Fact-based analysis:</a:t>
            </a:r>
          </a:p>
          <a:p>
            <a:pPr lvl="2"/>
            <a:r>
              <a:rPr lang="en-US" dirty="0"/>
              <a:t>We can have different opinions about what the facts mean, but we must agree on the facts.</a:t>
            </a:r>
          </a:p>
          <a:p>
            <a:pPr lvl="2"/>
            <a:r>
              <a:rPr lang="en-US" dirty="0"/>
              <a:t>Analysis should always be presented as most likely interpretation of the facts.</a:t>
            </a:r>
          </a:p>
          <a:p>
            <a:pPr lvl="1"/>
            <a:r>
              <a:rPr lang="en-US" dirty="0"/>
              <a:t>Impartiality:</a:t>
            </a:r>
          </a:p>
          <a:p>
            <a:pPr lvl="2"/>
            <a:r>
              <a:rPr lang="en-US" dirty="0"/>
              <a:t>No matter where you sit in the organization, your job is to present the facts and the most likely interpretation, even if that means your department has to own the issue.</a:t>
            </a:r>
          </a:p>
          <a:p>
            <a:pPr lvl="1"/>
            <a:r>
              <a:rPr lang="en-US" dirty="0"/>
              <a:t>Willingness to be wrong:</a:t>
            </a:r>
          </a:p>
          <a:p>
            <a:pPr lvl="2"/>
            <a:r>
              <a:rPr lang="en-US" dirty="0"/>
              <a:t>When new facts are presented, be willing to re-examine your previous conclusions/interpretations and move past them if needed.</a:t>
            </a:r>
          </a:p>
          <a:p>
            <a:pPr lvl="1"/>
            <a:r>
              <a:rPr lang="en-US" dirty="0"/>
              <a:t>Speak up/Don’t wait for perfection!:</a:t>
            </a:r>
          </a:p>
          <a:p>
            <a:pPr lvl="2"/>
            <a:r>
              <a:rPr lang="en-US" dirty="0"/>
              <a:t>Sharing an interpretation even if you aren’t 100% sure could help someone else find the rest of the answer.</a:t>
            </a:r>
          </a:p>
          <a:p>
            <a:pPr lvl="2"/>
            <a:r>
              <a:rPr lang="en-US" dirty="0"/>
              <a:t>Waiting could waste everyone’s time.</a:t>
            </a:r>
          </a:p>
          <a:p>
            <a:pPr lvl="1"/>
            <a:r>
              <a:rPr lang="en-US" dirty="0"/>
              <a:t>Teach others/Training:</a:t>
            </a:r>
          </a:p>
          <a:p>
            <a:pPr lvl="2"/>
            <a:r>
              <a:rPr lang="en-US" dirty="0"/>
              <a:t>Showing others how to do what you do will lead to increased success.</a:t>
            </a:r>
          </a:p>
          <a:p>
            <a:pPr lvl="2"/>
            <a:r>
              <a:rPr lang="en-US" dirty="0"/>
              <a:t>You’re not training your replacement; you’re expanding your sphere of influence.</a:t>
            </a:r>
          </a:p>
        </p:txBody>
      </p:sp>
    </p:spTree>
    <p:extLst>
      <p:ext uri="{BB962C8B-B14F-4D97-AF65-F5344CB8AC3E}">
        <p14:creationId xmlns:p14="http://schemas.microsoft.com/office/powerpoint/2010/main" val="1635650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
                                            <p:txEl>
                                              <p:pRg st="9" end="9"/>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11" end="11"/>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
                                            <p:txEl>
                                              <p:pRg st="12" end="12"/>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6">
          <a:extLst>
            <a:ext uri="{FF2B5EF4-FFF2-40B4-BE49-F238E27FC236}">
              <a16:creationId xmlns:a16="http://schemas.microsoft.com/office/drawing/2014/main" id="{3399AA97-50CF-D32B-1C4E-342F28A7F764}"/>
            </a:ext>
          </a:extLst>
        </p:cNvPr>
        <p:cNvGrpSpPr/>
        <p:nvPr/>
      </p:nvGrpSpPr>
      <p:grpSpPr>
        <a:xfrm>
          <a:off x="0" y="0"/>
          <a:ext cx="0" cy="0"/>
          <a:chOff x="0" y="0"/>
          <a:chExt cx="0" cy="0"/>
        </a:xfrm>
      </p:grpSpPr>
      <p:sp>
        <p:nvSpPr>
          <p:cNvPr id="67" name="Google Shape;67;p11">
            <a:extLst>
              <a:ext uri="{FF2B5EF4-FFF2-40B4-BE49-F238E27FC236}">
                <a16:creationId xmlns:a16="http://schemas.microsoft.com/office/drawing/2014/main" id="{E93BDCA5-A5EF-83F6-37D3-B3170A8DB713}"/>
              </a:ext>
            </a:extLst>
          </p:cNvPr>
          <p:cNvSpPr txBox="1">
            <a:spLocks noGrp="1"/>
          </p:cNvSpPr>
          <p:nvPr>
            <p:ph type="title"/>
          </p:nvPr>
        </p:nvSpPr>
        <p:spPr>
          <a:xfrm>
            <a:off x="168499" y="77826"/>
            <a:ext cx="10454979" cy="495300"/>
          </a:xfrm>
          <a:prstGeom prst="rect">
            <a:avLst/>
          </a:prstGeom>
          <a:noFill/>
          <a:ln>
            <a:noFill/>
          </a:ln>
        </p:spPr>
        <p:txBody>
          <a:bodyPr spcFirstLastPara="1" wrap="square" lIns="91425" tIns="45700" rIns="91425" bIns="45700" anchor="ctr" anchorCtr="0">
            <a:noAutofit/>
          </a:bodyPr>
          <a:lstStyle/>
          <a:p>
            <a:pPr lvl="0">
              <a:buSzPts val="2800"/>
            </a:pPr>
            <a:r>
              <a:rPr lang="en-US" dirty="0"/>
              <a:t>How can a Performance Engineering team establish itself?</a:t>
            </a:r>
            <a:endParaRPr dirty="0"/>
          </a:p>
        </p:txBody>
      </p:sp>
      <p:sp>
        <p:nvSpPr>
          <p:cNvPr id="2" name="Content Placeholder 13">
            <a:extLst>
              <a:ext uri="{FF2B5EF4-FFF2-40B4-BE49-F238E27FC236}">
                <a16:creationId xmlns:a16="http://schemas.microsoft.com/office/drawing/2014/main" id="{2AA7778A-C939-2496-8EEC-63B67FE930A9}"/>
              </a:ext>
            </a:extLst>
          </p:cNvPr>
          <p:cNvSpPr txBox="1">
            <a:spLocks/>
          </p:cNvSpPr>
          <p:nvPr/>
        </p:nvSpPr>
        <p:spPr>
          <a:xfrm>
            <a:off x="493160" y="994025"/>
            <a:ext cx="11270750" cy="4724400"/>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406400" algn="l" rtl="0">
              <a:lnSpc>
                <a:spcPct val="90000"/>
              </a:lnSpc>
              <a:spcBef>
                <a:spcPts val="1000"/>
              </a:spcBef>
              <a:spcAft>
                <a:spcPts val="0"/>
              </a:spcAft>
              <a:buClr>
                <a:srgbClr val="3A3A3A"/>
              </a:buClr>
              <a:buSzPts val="2800"/>
              <a:buFont typeface="Lucida Sans"/>
              <a:buChar char="•"/>
              <a:defRPr sz="2800" b="0" i="0" u="none" strike="noStrike" cap="none">
                <a:solidFill>
                  <a:srgbClr val="3A3A3A"/>
                </a:solidFill>
                <a:latin typeface="Lucida Sans"/>
                <a:ea typeface="Lucida Sans"/>
                <a:cs typeface="Lucida Sans"/>
                <a:sym typeface="Lucida Sans"/>
              </a:defRPr>
            </a:lvl1pPr>
            <a:lvl2pPr marL="914400" marR="0" lvl="1" indent="-381000" algn="l" rtl="0">
              <a:lnSpc>
                <a:spcPct val="90000"/>
              </a:lnSpc>
              <a:spcBef>
                <a:spcPts val="500"/>
              </a:spcBef>
              <a:spcAft>
                <a:spcPts val="0"/>
              </a:spcAft>
              <a:buClr>
                <a:srgbClr val="3A3A3A"/>
              </a:buClr>
              <a:buSzPts val="2400"/>
              <a:buFont typeface="Lucida Sans"/>
              <a:buChar char="•"/>
              <a:defRPr sz="2400" b="0" i="0" u="none" strike="noStrike" cap="none">
                <a:solidFill>
                  <a:srgbClr val="3A3A3A"/>
                </a:solidFill>
                <a:latin typeface="Lucida Sans"/>
                <a:ea typeface="Lucida Sans"/>
                <a:cs typeface="Lucida Sans"/>
                <a:sym typeface="Lucida Sans"/>
              </a:defRPr>
            </a:lvl2pPr>
            <a:lvl3pPr marL="1371600" marR="0" lvl="2" indent="-355600" algn="l" rtl="0">
              <a:lnSpc>
                <a:spcPct val="90000"/>
              </a:lnSpc>
              <a:spcBef>
                <a:spcPts val="500"/>
              </a:spcBef>
              <a:spcAft>
                <a:spcPts val="0"/>
              </a:spcAft>
              <a:buClr>
                <a:srgbClr val="3A3A3A"/>
              </a:buClr>
              <a:buSzPts val="2000"/>
              <a:buFont typeface="Lucida Sans"/>
              <a:buChar char="•"/>
              <a:defRPr sz="2000" b="0" i="0" u="none" strike="noStrike" cap="none">
                <a:solidFill>
                  <a:srgbClr val="3A3A3A"/>
                </a:solidFill>
                <a:latin typeface="Lucida Sans"/>
                <a:ea typeface="Lucida Sans"/>
                <a:cs typeface="Lucida Sans"/>
                <a:sym typeface="Lucida Sans"/>
              </a:defRPr>
            </a:lvl3pPr>
            <a:lvl4pPr marL="1828800" marR="0" lvl="3"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4pPr>
            <a:lvl5pPr marL="2286000" marR="0" lvl="4"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5pPr>
            <a:lvl6pPr marL="2743200" marR="0" lvl="5"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6pPr>
            <a:lvl7pPr marL="3200400" marR="0" lvl="6"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7pPr>
            <a:lvl8pPr marL="3657600" marR="0" lvl="7"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8pPr>
            <a:lvl9pPr marL="4114800" marR="0" lvl="8"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9pPr>
          </a:lstStyle>
          <a:p>
            <a:r>
              <a:rPr lang="en-US" dirty="0"/>
              <a:t>Who should you hire for a high-performing PE team?</a:t>
            </a:r>
          </a:p>
          <a:p>
            <a:pPr lvl="1"/>
            <a:r>
              <a:rPr lang="en-US" dirty="0"/>
              <a:t>Puzzle solvers</a:t>
            </a:r>
          </a:p>
          <a:p>
            <a:pPr lvl="2"/>
            <a:r>
              <a:rPr lang="en-US" dirty="0"/>
              <a:t>Much of what we do depends on having an inquisitive mind.</a:t>
            </a:r>
          </a:p>
          <a:p>
            <a:pPr lvl="1"/>
            <a:r>
              <a:rPr lang="en-US" dirty="0"/>
              <a:t>People with broad technology expertise</a:t>
            </a:r>
          </a:p>
          <a:p>
            <a:pPr lvl="2"/>
            <a:r>
              <a:rPr lang="en-US" dirty="0"/>
              <a:t>Despite the fact that most of us start our performance engineering careers on the network side and moved into analyzing packets, that’s not the only path and a packet-only approach is becoming increasingly limited.</a:t>
            </a:r>
          </a:p>
          <a:p>
            <a:pPr lvl="1"/>
            <a:r>
              <a:rPr lang="en-US" dirty="0"/>
              <a:t>Lifelong learners/adaptability</a:t>
            </a:r>
          </a:p>
          <a:p>
            <a:pPr lvl="2"/>
            <a:r>
              <a:rPr lang="en-US" dirty="0"/>
              <a:t>Even if your team is not big enough to hire from multiple disciplines, you need to identify people who will broaden their skills throughout their careers.</a:t>
            </a:r>
          </a:p>
          <a:p>
            <a:pPr lvl="1"/>
            <a:r>
              <a:rPr lang="en-US" dirty="0"/>
              <a:t>Strong collaborators</a:t>
            </a:r>
          </a:p>
          <a:p>
            <a:pPr lvl="2"/>
            <a:r>
              <a:rPr lang="en-US" dirty="0"/>
              <a:t>Individual effort can lead to breakthroughs, but teamwork is what leads to more consistent outcomes and reputation.</a:t>
            </a:r>
          </a:p>
        </p:txBody>
      </p:sp>
    </p:spTree>
    <p:extLst>
      <p:ext uri="{BB962C8B-B14F-4D97-AF65-F5344CB8AC3E}">
        <p14:creationId xmlns:p14="http://schemas.microsoft.com/office/powerpoint/2010/main" val="2411772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2262</TotalTime>
  <Words>2413</Words>
  <Application>Microsoft Office PowerPoint</Application>
  <PresentationFormat>Widescreen</PresentationFormat>
  <Paragraphs>148</Paragraphs>
  <Slides>13</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Lato</vt:lpstr>
      <vt:lpstr>Lucida Sans</vt:lpstr>
      <vt:lpstr>Play</vt:lpstr>
      <vt:lpstr>Office</vt:lpstr>
      <vt:lpstr>Building Support for an in-house Performance Engineering team  One team’s experience</vt:lpstr>
      <vt:lpstr>Let me introduce myself</vt:lpstr>
      <vt:lpstr>Session Goals</vt:lpstr>
      <vt:lpstr>What does a Performance Engineering team do?</vt:lpstr>
      <vt:lpstr>What does a Performance Engineering team do?</vt:lpstr>
      <vt:lpstr>How can a Performance Engineering team establish itself?</vt:lpstr>
      <vt:lpstr>How can a Performance Engineering team establish itself?</vt:lpstr>
      <vt:lpstr>How can a Performance Engineering team establish itself?</vt:lpstr>
      <vt:lpstr>How can a Performance Engineering team establish itself?</vt:lpstr>
      <vt:lpstr>How can a PE team gain/retain support from management?</vt:lpstr>
      <vt:lpstr>How can a PE team gain/retain support from management?</vt:lpstr>
      <vt:lpstr>Wrap up</vt:lpstr>
      <vt:lpstr>Feedback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Tim DeLamatre</cp:lastModifiedBy>
  <cp:revision>1</cp:revision>
  <dcterms:modified xsi:type="dcterms:W3CDTF">2025-06-18T13:23:12Z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21662892-67aa-43a5-814f-5ec6528b0125_Enabled">
    <vt:lpwstr>true</vt:lpwstr>
  </property>
  <property fmtid="{D5CDD505-2E9C-101B-9397-08002B2CF9AE}" pid="3" name="MSIP_Label_21662892-67aa-43a5-814f-5ec6528b0125_SetDate">
    <vt:lpwstr>2025-05-19T18:57:34Z</vt:lpwstr>
  </property>
  <property fmtid="{D5CDD505-2E9C-101B-9397-08002B2CF9AE}" pid="4" name="MSIP_Label_21662892-67aa-43a5-814f-5ec6528b0125_Method">
    <vt:lpwstr>Standard</vt:lpwstr>
  </property>
  <property fmtid="{D5CDD505-2E9C-101B-9397-08002B2CF9AE}" pid="5" name="MSIP_Label_21662892-67aa-43a5-814f-5ec6528b0125_Name">
    <vt:lpwstr>Internal Use</vt:lpwstr>
  </property>
  <property fmtid="{D5CDD505-2E9C-101B-9397-08002B2CF9AE}" pid="6" name="MSIP_Label_21662892-67aa-43a5-814f-5ec6528b0125_SiteId">
    <vt:lpwstr>157a26ef-912f-4244-abef-b45fc4bd77f9</vt:lpwstr>
  </property>
  <property fmtid="{D5CDD505-2E9C-101B-9397-08002B2CF9AE}" pid="7" name="MSIP_Label_21662892-67aa-43a5-814f-5ec6528b0125_ActionId">
    <vt:lpwstr>3a71e71a-6e2e-4ff9-9b1e-486ed97260c9</vt:lpwstr>
  </property>
  <property fmtid="{D5CDD505-2E9C-101B-9397-08002B2CF9AE}" pid="8" name="MSIP_Label_21662892-67aa-43a5-814f-5ec6528b0125_ContentBits">
    <vt:lpwstr>2</vt:lpwstr>
  </property>
  <property fmtid="{D5CDD505-2E9C-101B-9397-08002B2CF9AE}" pid="9" name="MSIP_Label_21662892-67aa-43a5-814f-5ec6528b0125_Tag">
    <vt:lpwstr>10, 3, 0, 1</vt:lpwstr>
  </property>
  <property fmtid="{D5CDD505-2E9C-101B-9397-08002B2CF9AE}" pid="10" name="ClassificationContentMarkingFooterLocations">
    <vt:lpwstr>Office:3</vt:lpwstr>
  </property>
  <property fmtid="{D5CDD505-2E9C-101B-9397-08002B2CF9AE}" pid="11" name="ClassificationContentMarkingFooterText">
    <vt:lpwstr>Internal Use</vt:lpwstr>
  </property>
</Properties>
</file>